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 varScale="1">
        <p:scale>
          <a:sx n="111" d="100"/>
          <a:sy n="111" d="100"/>
        </p:scale>
        <p:origin x="1602" y="11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24" name="Rectangle 11">
            <a:extLst>
              <a:ext uri="{FF2B5EF4-FFF2-40B4-BE49-F238E27FC236}">
                <a16:creationId xmlns:a16="http://schemas.microsoft.com/office/drawing/2014/main" id="{F9187257-6E83-48C0-B4DF-464D934360F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5" name="Rectangle 12">
            <a:extLst>
              <a:ext uri="{FF2B5EF4-FFF2-40B4-BE49-F238E27FC236}">
                <a16:creationId xmlns:a16="http://schemas.microsoft.com/office/drawing/2014/main" id="{0B084819-ED57-4A6C-9F02-2C1E1E4AFD5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6" name="Rectangle 13">
            <a:extLst>
              <a:ext uri="{FF2B5EF4-FFF2-40B4-BE49-F238E27FC236}">
                <a16:creationId xmlns:a16="http://schemas.microsoft.com/office/drawing/2014/main" id="{82A10073-338D-4C34-A38B-86D53ECD06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7" name="Rectangle 14">
            <a:extLst>
              <a:ext uri="{FF2B5EF4-FFF2-40B4-BE49-F238E27FC236}">
                <a16:creationId xmlns:a16="http://schemas.microsoft.com/office/drawing/2014/main" id="{BA8B7101-BAFC-4134-BC14-9A3B3B2E381B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8" name="Rectangle 18">
            <a:extLst>
              <a:ext uri="{FF2B5EF4-FFF2-40B4-BE49-F238E27FC236}">
                <a16:creationId xmlns:a16="http://schemas.microsoft.com/office/drawing/2014/main" id="{746D1E01-A4BF-4417-9E25-336E5992EEB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29" name="Rectangle 19">
            <a:extLst>
              <a:ext uri="{FF2B5EF4-FFF2-40B4-BE49-F238E27FC236}">
                <a16:creationId xmlns:a16="http://schemas.microsoft.com/office/drawing/2014/main" id="{1850D1B6-4BA7-4DFB-88D3-6BC5AF6C170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9" name="グループ化 158">
            <a:extLst>
              <a:ext uri="{FF2B5EF4-FFF2-40B4-BE49-F238E27FC236}">
                <a16:creationId xmlns:a16="http://schemas.microsoft.com/office/drawing/2014/main" id="{D8D43441-D9EF-4753-93A6-69C3E5851EFE}"/>
              </a:ext>
            </a:extLst>
          </p:cNvPr>
          <p:cNvGrpSpPr/>
          <p:nvPr/>
        </p:nvGrpSpPr>
        <p:grpSpPr>
          <a:xfrm>
            <a:off x="3676682" y="2008801"/>
            <a:ext cx="2573255" cy="1519335"/>
            <a:chOff x="-346456" y="282999"/>
            <a:chExt cx="3758958" cy="2219413"/>
          </a:xfrm>
        </p:grpSpPr>
        <p:grpSp>
          <p:nvGrpSpPr>
            <p:cNvPr id="87" name="グループ化 86">
              <a:extLst>
                <a:ext uri="{FF2B5EF4-FFF2-40B4-BE49-F238E27FC236}">
                  <a16:creationId xmlns:a16="http://schemas.microsoft.com/office/drawing/2014/main" id="{8A119934-F698-4447-9959-DA507A894D57}"/>
                </a:ext>
              </a:extLst>
            </p:cNvPr>
            <p:cNvGrpSpPr/>
            <p:nvPr/>
          </p:nvGrpSpPr>
          <p:grpSpPr>
            <a:xfrm>
              <a:off x="1864932" y="346939"/>
              <a:ext cx="870308" cy="1290399"/>
              <a:chOff x="4950817" y="4479759"/>
              <a:chExt cx="870308" cy="1290399"/>
            </a:xfrm>
          </p:grpSpPr>
          <p:sp>
            <p:nvSpPr>
              <p:cNvPr id="88" name="フリーフォーム: 図形 87">
                <a:extLst>
                  <a:ext uri="{FF2B5EF4-FFF2-40B4-BE49-F238E27FC236}">
                    <a16:creationId xmlns:a16="http://schemas.microsoft.com/office/drawing/2014/main" id="{41CF6A93-E28A-483F-BB61-C90B94766C6E}"/>
                  </a:ext>
                </a:extLst>
              </p:cNvPr>
              <p:cNvSpPr/>
              <p:nvPr/>
            </p:nvSpPr>
            <p:spPr bwMode="auto">
              <a:xfrm rot="9900000">
                <a:off x="5121489" y="5474355"/>
                <a:ext cx="506969" cy="295803"/>
              </a:xfrm>
              <a:custGeom>
                <a:avLst/>
                <a:gdLst>
                  <a:gd name="connsiteX0" fmla="*/ 205303 w 506969"/>
                  <a:gd name="connsiteY0" fmla="*/ 294684 h 295803"/>
                  <a:gd name="connsiteX1" fmla="*/ 24189 w 506969"/>
                  <a:gd name="connsiteY1" fmla="*/ 246155 h 295803"/>
                  <a:gd name="connsiteX2" fmla="*/ 1119 w 506969"/>
                  <a:gd name="connsiteY2" fmla="*/ 206196 h 295803"/>
                  <a:gd name="connsiteX3" fmla="*/ 18007 w 506969"/>
                  <a:gd name="connsiteY3" fmla="*/ 143169 h 295803"/>
                  <a:gd name="connsiteX4" fmla="*/ 99091 w 506969"/>
                  <a:gd name="connsiteY4" fmla="*/ 71528 h 295803"/>
                  <a:gd name="connsiteX5" fmla="*/ 132420 w 506969"/>
                  <a:gd name="connsiteY5" fmla="*/ 73617 h 295803"/>
                  <a:gd name="connsiteX6" fmla="*/ 132558 w 506969"/>
                  <a:gd name="connsiteY6" fmla="*/ 72533 h 295803"/>
                  <a:gd name="connsiteX7" fmla="*/ 339276 w 506969"/>
                  <a:gd name="connsiteY7" fmla="*/ 124043 h 295803"/>
                  <a:gd name="connsiteX8" fmla="*/ 361666 w 506969"/>
                  <a:gd name="connsiteY8" fmla="*/ 0 h 295803"/>
                  <a:gd name="connsiteX9" fmla="*/ 458535 w 506969"/>
                  <a:gd name="connsiteY9" fmla="*/ 0 h 295803"/>
                  <a:gd name="connsiteX10" fmla="*/ 506969 w 506969"/>
                  <a:gd name="connsiteY10" fmla="*/ 268336 h 295803"/>
                  <a:gd name="connsiteX11" fmla="*/ 313231 w 506969"/>
                  <a:gd name="connsiteY11" fmla="*/ 268336 h 295803"/>
                  <a:gd name="connsiteX12" fmla="*/ 313522 w 506969"/>
                  <a:gd name="connsiteY12" fmla="*/ 266721 h 295803"/>
                  <a:gd name="connsiteX13" fmla="*/ 246748 w 506969"/>
                  <a:gd name="connsiteY13" fmla="*/ 266068 h 295803"/>
                  <a:gd name="connsiteX14" fmla="*/ 245262 w 506969"/>
                  <a:gd name="connsiteY14" fmla="*/ 271614 h 295803"/>
                  <a:gd name="connsiteX15" fmla="*/ 205303 w 506969"/>
                  <a:gd name="connsiteY15" fmla="*/ 294684 h 295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06969" h="295803">
                    <a:moveTo>
                      <a:pt x="205303" y="294684"/>
                    </a:moveTo>
                    <a:lnTo>
                      <a:pt x="24189" y="246155"/>
                    </a:lnTo>
                    <a:cubicBezTo>
                      <a:pt x="6784" y="241491"/>
                      <a:pt x="-3545" y="223601"/>
                      <a:pt x="1119" y="206196"/>
                    </a:cubicBezTo>
                    <a:lnTo>
                      <a:pt x="18007" y="143169"/>
                    </a:lnTo>
                    <a:cubicBezTo>
                      <a:pt x="28500" y="104008"/>
                      <a:pt x="61313" y="76788"/>
                      <a:pt x="99091" y="71528"/>
                    </a:cubicBezTo>
                    <a:lnTo>
                      <a:pt x="132420" y="73617"/>
                    </a:lnTo>
                    <a:lnTo>
                      <a:pt x="132558" y="72533"/>
                    </a:lnTo>
                    <a:lnTo>
                      <a:pt x="339276" y="124043"/>
                    </a:lnTo>
                    <a:lnTo>
                      <a:pt x="361666" y="0"/>
                    </a:lnTo>
                    <a:lnTo>
                      <a:pt x="458535" y="0"/>
                    </a:lnTo>
                    <a:lnTo>
                      <a:pt x="506969" y="268336"/>
                    </a:lnTo>
                    <a:lnTo>
                      <a:pt x="313231" y="268336"/>
                    </a:lnTo>
                    <a:lnTo>
                      <a:pt x="313522" y="266721"/>
                    </a:lnTo>
                    <a:lnTo>
                      <a:pt x="246748" y="266068"/>
                    </a:lnTo>
                    <a:lnTo>
                      <a:pt x="245262" y="271614"/>
                    </a:lnTo>
                    <a:cubicBezTo>
                      <a:pt x="240598" y="289019"/>
                      <a:pt x="222708" y="299348"/>
                      <a:pt x="205303" y="294684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FDBBDF6B-3F49-43C1-801E-5A0C0CADABC3}"/>
                  </a:ext>
                </a:extLst>
              </p:cNvPr>
              <p:cNvSpPr/>
              <p:nvPr/>
            </p:nvSpPr>
            <p:spPr bwMode="auto">
              <a:xfrm>
                <a:off x="5393871" y="5072316"/>
                <a:ext cx="163331" cy="155922"/>
              </a:xfrm>
              <a:custGeom>
                <a:avLst/>
                <a:gdLst>
                  <a:gd name="connsiteX0" fmla="*/ 57373 w 265610"/>
                  <a:gd name="connsiteY0" fmla="*/ 0 h 253562"/>
                  <a:gd name="connsiteX1" fmla="*/ 197620 w 265610"/>
                  <a:gd name="connsiteY1" fmla="*/ 0 h 253562"/>
                  <a:gd name="connsiteX2" fmla="*/ 207480 w 265610"/>
                  <a:gd name="connsiteY2" fmla="*/ 115052 h 253562"/>
                  <a:gd name="connsiteX3" fmla="*/ 248782 w 265610"/>
                  <a:gd name="connsiteY3" fmla="*/ 115052 h 253562"/>
                  <a:gd name="connsiteX4" fmla="*/ 265610 w 265610"/>
                  <a:gd name="connsiteY4" fmla="*/ 131880 h 253562"/>
                  <a:gd name="connsiteX5" fmla="*/ 265610 w 265610"/>
                  <a:gd name="connsiteY5" fmla="*/ 184307 h 253562"/>
                  <a:gd name="connsiteX6" fmla="*/ 196355 w 265610"/>
                  <a:gd name="connsiteY6" fmla="*/ 253562 h 253562"/>
                  <a:gd name="connsiteX7" fmla="*/ 69255 w 265610"/>
                  <a:gd name="connsiteY7" fmla="*/ 253562 h 253562"/>
                  <a:gd name="connsiteX8" fmla="*/ 0 w 265610"/>
                  <a:gd name="connsiteY8" fmla="*/ 184307 h 253562"/>
                  <a:gd name="connsiteX9" fmla="*/ 0 w 265610"/>
                  <a:gd name="connsiteY9" fmla="*/ 131880 h 253562"/>
                  <a:gd name="connsiteX10" fmla="*/ 16828 w 265610"/>
                  <a:gd name="connsiteY10" fmla="*/ 115052 h 253562"/>
                  <a:gd name="connsiteX11" fmla="*/ 47513 w 265610"/>
                  <a:gd name="connsiteY11" fmla="*/ 115052 h 253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5610" h="253562">
                    <a:moveTo>
                      <a:pt x="57373" y="0"/>
                    </a:moveTo>
                    <a:lnTo>
                      <a:pt x="197620" y="0"/>
                    </a:lnTo>
                    <a:lnTo>
                      <a:pt x="207480" y="115052"/>
                    </a:lnTo>
                    <a:lnTo>
                      <a:pt x="248782" y="115052"/>
                    </a:lnTo>
                    <a:cubicBezTo>
                      <a:pt x="258076" y="115052"/>
                      <a:pt x="265610" y="122586"/>
                      <a:pt x="265610" y="131880"/>
                    </a:cubicBezTo>
                    <a:lnTo>
                      <a:pt x="265610" y="184307"/>
                    </a:lnTo>
                    <a:cubicBezTo>
                      <a:pt x="265610" y="222555"/>
                      <a:pt x="234603" y="253562"/>
                      <a:pt x="196355" y="253562"/>
                    </a:cubicBezTo>
                    <a:lnTo>
                      <a:pt x="69255" y="253562"/>
                    </a:lnTo>
                    <a:cubicBezTo>
                      <a:pt x="31007" y="253562"/>
                      <a:pt x="0" y="222555"/>
                      <a:pt x="0" y="184307"/>
                    </a:cubicBezTo>
                    <a:lnTo>
                      <a:pt x="0" y="131880"/>
                    </a:lnTo>
                    <a:cubicBezTo>
                      <a:pt x="0" y="122586"/>
                      <a:pt x="7534" y="115052"/>
                      <a:pt x="16828" y="115052"/>
                    </a:cubicBezTo>
                    <a:lnTo>
                      <a:pt x="47513" y="115052"/>
                    </a:ln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5B05A1FF-C1A0-4552-8361-7437EF2058C1}"/>
                  </a:ext>
                </a:extLst>
              </p:cNvPr>
              <p:cNvSpPr/>
              <p:nvPr/>
            </p:nvSpPr>
            <p:spPr bwMode="auto">
              <a:xfrm>
                <a:off x="5350073" y="5142492"/>
                <a:ext cx="250927" cy="335290"/>
              </a:xfrm>
              <a:custGeom>
                <a:avLst/>
                <a:gdLst>
                  <a:gd name="connsiteX0" fmla="*/ 101040 w 491941"/>
                  <a:gd name="connsiteY0" fmla="*/ 0 h 663550"/>
                  <a:gd name="connsiteX1" fmla="*/ 122749 w 491941"/>
                  <a:gd name="connsiteY1" fmla="*/ 0 h 663550"/>
                  <a:gd name="connsiteX2" fmla="*/ 148591 w 491941"/>
                  <a:gd name="connsiteY2" fmla="*/ 23518 h 663550"/>
                  <a:gd name="connsiteX3" fmla="*/ 240662 w 491941"/>
                  <a:gd name="connsiteY3" fmla="*/ 48609 h 663550"/>
                  <a:gd name="connsiteX4" fmla="*/ 332733 w 491941"/>
                  <a:gd name="connsiteY4" fmla="*/ 23518 h 663550"/>
                  <a:gd name="connsiteX5" fmla="*/ 358575 w 491941"/>
                  <a:gd name="connsiteY5" fmla="*/ 0 h 663550"/>
                  <a:gd name="connsiteX6" fmla="*/ 390901 w 491941"/>
                  <a:gd name="connsiteY6" fmla="*/ 0 h 663550"/>
                  <a:gd name="connsiteX7" fmla="*/ 491941 w 491941"/>
                  <a:gd name="connsiteY7" fmla="*/ 101040 h 663550"/>
                  <a:gd name="connsiteX8" fmla="*/ 491941 w 491941"/>
                  <a:gd name="connsiteY8" fmla="*/ 663550 h 663550"/>
                  <a:gd name="connsiteX9" fmla="*/ 0 w 491941"/>
                  <a:gd name="connsiteY9" fmla="*/ 663550 h 663550"/>
                  <a:gd name="connsiteX10" fmla="*/ 0 w 491941"/>
                  <a:gd name="connsiteY10" fmla="*/ 101040 h 663550"/>
                  <a:gd name="connsiteX11" fmla="*/ 101040 w 491941"/>
                  <a:gd name="connsiteY11" fmla="*/ 0 h 663550"/>
                  <a:gd name="connsiteX0" fmla="*/ 101040 w 491941"/>
                  <a:gd name="connsiteY0" fmla="*/ 0 h 663550"/>
                  <a:gd name="connsiteX1" fmla="*/ 122749 w 491941"/>
                  <a:gd name="connsiteY1" fmla="*/ 0 h 663550"/>
                  <a:gd name="connsiteX2" fmla="*/ 148591 w 491941"/>
                  <a:gd name="connsiteY2" fmla="*/ 23518 h 663550"/>
                  <a:gd name="connsiteX3" fmla="*/ 332733 w 491941"/>
                  <a:gd name="connsiteY3" fmla="*/ 23518 h 663550"/>
                  <a:gd name="connsiteX4" fmla="*/ 358575 w 491941"/>
                  <a:gd name="connsiteY4" fmla="*/ 0 h 663550"/>
                  <a:gd name="connsiteX5" fmla="*/ 390901 w 491941"/>
                  <a:gd name="connsiteY5" fmla="*/ 0 h 663550"/>
                  <a:gd name="connsiteX6" fmla="*/ 491941 w 491941"/>
                  <a:gd name="connsiteY6" fmla="*/ 101040 h 663550"/>
                  <a:gd name="connsiteX7" fmla="*/ 491941 w 491941"/>
                  <a:gd name="connsiteY7" fmla="*/ 663550 h 663550"/>
                  <a:gd name="connsiteX8" fmla="*/ 0 w 491941"/>
                  <a:gd name="connsiteY8" fmla="*/ 663550 h 663550"/>
                  <a:gd name="connsiteX9" fmla="*/ 0 w 491941"/>
                  <a:gd name="connsiteY9" fmla="*/ 101040 h 663550"/>
                  <a:gd name="connsiteX10" fmla="*/ 101040 w 491941"/>
                  <a:gd name="connsiteY10" fmla="*/ 0 h 663550"/>
                  <a:gd name="connsiteX0" fmla="*/ 101040 w 491941"/>
                  <a:gd name="connsiteY0" fmla="*/ 0 h 663550"/>
                  <a:gd name="connsiteX1" fmla="*/ 122749 w 491941"/>
                  <a:gd name="connsiteY1" fmla="*/ 0 h 663550"/>
                  <a:gd name="connsiteX2" fmla="*/ 332733 w 491941"/>
                  <a:gd name="connsiteY2" fmla="*/ 23518 h 663550"/>
                  <a:gd name="connsiteX3" fmla="*/ 358575 w 491941"/>
                  <a:gd name="connsiteY3" fmla="*/ 0 h 663550"/>
                  <a:gd name="connsiteX4" fmla="*/ 390901 w 491941"/>
                  <a:gd name="connsiteY4" fmla="*/ 0 h 663550"/>
                  <a:gd name="connsiteX5" fmla="*/ 491941 w 491941"/>
                  <a:gd name="connsiteY5" fmla="*/ 101040 h 663550"/>
                  <a:gd name="connsiteX6" fmla="*/ 491941 w 491941"/>
                  <a:gd name="connsiteY6" fmla="*/ 663550 h 663550"/>
                  <a:gd name="connsiteX7" fmla="*/ 0 w 491941"/>
                  <a:gd name="connsiteY7" fmla="*/ 663550 h 663550"/>
                  <a:gd name="connsiteX8" fmla="*/ 0 w 491941"/>
                  <a:gd name="connsiteY8" fmla="*/ 101040 h 663550"/>
                  <a:gd name="connsiteX9" fmla="*/ 101040 w 491941"/>
                  <a:gd name="connsiteY9" fmla="*/ 0 h 663550"/>
                  <a:gd name="connsiteX0" fmla="*/ 101040 w 491941"/>
                  <a:gd name="connsiteY0" fmla="*/ 0 h 663550"/>
                  <a:gd name="connsiteX1" fmla="*/ 122749 w 491941"/>
                  <a:gd name="connsiteY1" fmla="*/ 0 h 663550"/>
                  <a:gd name="connsiteX2" fmla="*/ 358575 w 491941"/>
                  <a:gd name="connsiteY2" fmla="*/ 0 h 663550"/>
                  <a:gd name="connsiteX3" fmla="*/ 390901 w 491941"/>
                  <a:gd name="connsiteY3" fmla="*/ 0 h 663550"/>
                  <a:gd name="connsiteX4" fmla="*/ 491941 w 491941"/>
                  <a:gd name="connsiteY4" fmla="*/ 101040 h 663550"/>
                  <a:gd name="connsiteX5" fmla="*/ 491941 w 491941"/>
                  <a:gd name="connsiteY5" fmla="*/ 663550 h 663550"/>
                  <a:gd name="connsiteX6" fmla="*/ 0 w 491941"/>
                  <a:gd name="connsiteY6" fmla="*/ 663550 h 663550"/>
                  <a:gd name="connsiteX7" fmla="*/ 0 w 491941"/>
                  <a:gd name="connsiteY7" fmla="*/ 101040 h 663550"/>
                  <a:gd name="connsiteX8" fmla="*/ 101040 w 491941"/>
                  <a:gd name="connsiteY8" fmla="*/ 0 h 6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1941" h="663550">
                    <a:moveTo>
                      <a:pt x="101040" y="0"/>
                    </a:moveTo>
                    <a:lnTo>
                      <a:pt x="122749" y="0"/>
                    </a:lnTo>
                    <a:lnTo>
                      <a:pt x="358575" y="0"/>
                    </a:lnTo>
                    <a:lnTo>
                      <a:pt x="390901" y="0"/>
                    </a:lnTo>
                    <a:cubicBezTo>
                      <a:pt x="446704" y="0"/>
                      <a:pt x="491941" y="45237"/>
                      <a:pt x="491941" y="101040"/>
                    </a:cubicBezTo>
                    <a:lnTo>
                      <a:pt x="491941" y="663550"/>
                    </a:lnTo>
                    <a:lnTo>
                      <a:pt x="0" y="663550"/>
                    </a:lnTo>
                    <a:lnTo>
                      <a:pt x="0" y="101040"/>
                    </a:lnTo>
                    <a:cubicBezTo>
                      <a:pt x="0" y="45237"/>
                      <a:pt x="45237" y="0"/>
                      <a:pt x="101040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91" name="グループ化 90">
                <a:extLst>
                  <a:ext uri="{FF2B5EF4-FFF2-40B4-BE49-F238E27FC236}">
                    <a16:creationId xmlns:a16="http://schemas.microsoft.com/office/drawing/2014/main" id="{D6A98773-CCCF-43B0-90A9-4EDF3D583B20}"/>
                  </a:ext>
                </a:extLst>
              </p:cNvPr>
              <p:cNvGrpSpPr/>
              <p:nvPr/>
            </p:nvGrpSpPr>
            <p:grpSpPr>
              <a:xfrm rot="1440141">
                <a:off x="5214378" y="4540650"/>
                <a:ext cx="515789" cy="548473"/>
                <a:chOff x="2226483" y="2045506"/>
                <a:chExt cx="838780" cy="891930"/>
              </a:xfrm>
            </p:grpSpPr>
            <p:sp>
              <p:nvSpPr>
                <p:cNvPr id="99" name="フリーフォーム: 図形 98">
                  <a:extLst>
                    <a:ext uri="{FF2B5EF4-FFF2-40B4-BE49-F238E27FC236}">
                      <a16:creationId xmlns:a16="http://schemas.microsoft.com/office/drawing/2014/main" id="{2A5EECFA-5DE2-4DF7-A98D-087CACEBAF3C}"/>
                    </a:ext>
                  </a:extLst>
                </p:cNvPr>
                <p:cNvSpPr/>
                <p:nvPr/>
              </p:nvSpPr>
              <p:spPr bwMode="auto">
                <a:xfrm>
                  <a:off x="2226483" y="2045506"/>
                  <a:ext cx="838780" cy="891930"/>
                </a:xfrm>
                <a:custGeom>
                  <a:avLst/>
                  <a:gdLst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46483 w 838780"/>
                    <a:gd name="connsiteY6" fmla="*/ 790657 h 891930"/>
                    <a:gd name="connsiteX7" fmla="*/ 203453 w 838780"/>
                    <a:gd name="connsiteY7" fmla="*/ 647627 h 891930"/>
                    <a:gd name="connsiteX8" fmla="*/ 102316 w 838780"/>
                    <a:gd name="connsiteY8" fmla="*/ 689520 h 891930"/>
                    <a:gd name="connsiteX9" fmla="*/ 85958 w 838780"/>
                    <a:gd name="connsiteY9" fmla="*/ 713781 h 891930"/>
                    <a:gd name="connsiteX10" fmla="*/ 71625 w 838780"/>
                    <a:gd name="connsiteY10" fmla="*/ 695309 h 891930"/>
                    <a:gd name="connsiteX11" fmla="*/ 0 w 838780"/>
                    <a:gd name="connsiteY11" fmla="*/ 445965 h 891930"/>
                    <a:gd name="connsiteX12" fmla="*/ 419390 w 838780"/>
                    <a:gd name="connsiteY12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46483 w 838780"/>
                    <a:gd name="connsiteY6" fmla="*/ 790657 h 891930"/>
                    <a:gd name="connsiteX7" fmla="*/ 102316 w 838780"/>
                    <a:gd name="connsiteY7" fmla="*/ 689520 h 891930"/>
                    <a:gd name="connsiteX8" fmla="*/ 85958 w 838780"/>
                    <a:gd name="connsiteY8" fmla="*/ 713781 h 891930"/>
                    <a:gd name="connsiteX9" fmla="*/ 71625 w 838780"/>
                    <a:gd name="connsiteY9" fmla="*/ 695309 h 891930"/>
                    <a:gd name="connsiteX10" fmla="*/ 0 w 838780"/>
                    <a:gd name="connsiteY10" fmla="*/ 445965 h 891930"/>
                    <a:gd name="connsiteX11" fmla="*/ 419390 w 838780"/>
                    <a:gd name="connsiteY11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46483 w 838780"/>
                    <a:gd name="connsiteY6" fmla="*/ 790657 h 891930"/>
                    <a:gd name="connsiteX7" fmla="*/ 85958 w 838780"/>
                    <a:gd name="connsiteY7" fmla="*/ 713781 h 891930"/>
                    <a:gd name="connsiteX8" fmla="*/ 71625 w 838780"/>
                    <a:gd name="connsiteY8" fmla="*/ 695309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21742 w 838780"/>
                    <a:gd name="connsiteY6" fmla="*/ 676555 h 891930"/>
                    <a:gd name="connsiteX7" fmla="*/ 85958 w 838780"/>
                    <a:gd name="connsiteY7" fmla="*/ 713781 h 891930"/>
                    <a:gd name="connsiteX8" fmla="*/ 71625 w 838780"/>
                    <a:gd name="connsiteY8" fmla="*/ 695309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21742 w 838780"/>
                    <a:gd name="connsiteY6" fmla="*/ 676555 h 891930"/>
                    <a:gd name="connsiteX7" fmla="*/ 125162 w 838780"/>
                    <a:gd name="connsiteY7" fmla="*/ 766704 h 891930"/>
                    <a:gd name="connsiteX8" fmla="*/ 71625 w 838780"/>
                    <a:gd name="connsiteY8" fmla="*/ 695309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24352 w 843742"/>
                    <a:gd name="connsiteY0" fmla="*/ 0 h 891930"/>
                    <a:gd name="connsiteX1" fmla="*/ 843742 w 843742"/>
                    <a:gd name="connsiteY1" fmla="*/ 445965 h 891930"/>
                    <a:gd name="connsiteX2" fmla="*/ 424352 w 843742"/>
                    <a:gd name="connsiteY2" fmla="*/ 891930 h 891930"/>
                    <a:gd name="connsiteX3" fmla="*/ 339830 w 843742"/>
                    <a:gd name="connsiteY3" fmla="*/ 882870 h 891930"/>
                    <a:gd name="connsiteX4" fmla="*/ 319986 w 843742"/>
                    <a:gd name="connsiteY4" fmla="*/ 876319 h 891930"/>
                    <a:gd name="connsiteX5" fmla="*/ 340205 w 843742"/>
                    <a:gd name="connsiteY5" fmla="*/ 846331 h 891930"/>
                    <a:gd name="connsiteX6" fmla="*/ 326704 w 843742"/>
                    <a:gd name="connsiteY6" fmla="*/ 676555 h 891930"/>
                    <a:gd name="connsiteX7" fmla="*/ 130124 w 843742"/>
                    <a:gd name="connsiteY7" fmla="*/ 766704 h 891930"/>
                    <a:gd name="connsiteX8" fmla="*/ 28985 w 843742"/>
                    <a:gd name="connsiteY8" fmla="*/ 734752 h 891930"/>
                    <a:gd name="connsiteX9" fmla="*/ 4962 w 843742"/>
                    <a:gd name="connsiteY9" fmla="*/ 445965 h 891930"/>
                    <a:gd name="connsiteX10" fmla="*/ 424352 w 843742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21742 w 838780"/>
                    <a:gd name="connsiteY6" fmla="*/ 676555 h 891930"/>
                    <a:gd name="connsiteX7" fmla="*/ 125162 w 838780"/>
                    <a:gd name="connsiteY7" fmla="*/ 766704 h 891930"/>
                    <a:gd name="connsiteX8" fmla="*/ 24023 w 838780"/>
                    <a:gd name="connsiteY8" fmla="*/ 734752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21742 w 838780"/>
                    <a:gd name="connsiteY6" fmla="*/ 676555 h 891930"/>
                    <a:gd name="connsiteX7" fmla="*/ 140405 w 838780"/>
                    <a:gd name="connsiteY7" fmla="*/ 783376 h 891930"/>
                    <a:gd name="connsiteX8" fmla="*/ 24023 w 838780"/>
                    <a:gd name="connsiteY8" fmla="*/ 734752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281173 w 838780"/>
                    <a:gd name="connsiteY6" fmla="*/ 749360 h 891930"/>
                    <a:gd name="connsiteX7" fmla="*/ 140405 w 838780"/>
                    <a:gd name="connsiteY7" fmla="*/ 783376 h 891930"/>
                    <a:gd name="connsiteX8" fmla="*/ 24023 w 838780"/>
                    <a:gd name="connsiteY8" fmla="*/ 734752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7910 w 838780"/>
                    <a:gd name="connsiteY5" fmla="*/ 858176 h 891930"/>
                    <a:gd name="connsiteX6" fmla="*/ 281173 w 838780"/>
                    <a:gd name="connsiteY6" fmla="*/ 749360 h 891930"/>
                    <a:gd name="connsiteX7" fmla="*/ 140405 w 838780"/>
                    <a:gd name="connsiteY7" fmla="*/ 783376 h 891930"/>
                    <a:gd name="connsiteX8" fmla="*/ 24023 w 838780"/>
                    <a:gd name="connsiteY8" fmla="*/ 734752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281173 w 838780"/>
                    <a:gd name="connsiteY5" fmla="*/ 749360 h 891930"/>
                    <a:gd name="connsiteX6" fmla="*/ 140405 w 838780"/>
                    <a:gd name="connsiteY6" fmla="*/ 783376 h 891930"/>
                    <a:gd name="connsiteX7" fmla="*/ 24023 w 838780"/>
                    <a:gd name="connsiteY7" fmla="*/ 734752 h 891930"/>
                    <a:gd name="connsiteX8" fmla="*/ 0 w 838780"/>
                    <a:gd name="connsiteY8" fmla="*/ 445965 h 891930"/>
                    <a:gd name="connsiteX9" fmla="*/ 419390 w 838780"/>
                    <a:gd name="connsiteY9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281173 w 838780"/>
                    <a:gd name="connsiteY5" fmla="*/ 749360 h 891930"/>
                    <a:gd name="connsiteX6" fmla="*/ 140405 w 838780"/>
                    <a:gd name="connsiteY6" fmla="*/ 783376 h 891930"/>
                    <a:gd name="connsiteX7" fmla="*/ 24023 w 838780"/>
                    <a:gd name="connsiteY7" fmla="*/ 734752 h 891930"/>
                    <a:gd name="connsiteX8" fmla="*/ 0 w 838780"/>
                    <a:gd name="connsiteY8" fmla="*/ 445965 h 891930"/>
                    <a:gd name="connsiteX9" fmla="*/ 419390 w 838780"/>
                    <a:gd name="connsiteY9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281173 w 838780"/>
                    <a:gd name="connsiteY5" fmla="*/ 749360 h 891930"/>
                    <a:gd name="connsiteX6" fmla="*/ 140405 w 838780"/>
                    <a:gd name="connsiteY6" fmla="*/ 783376 h 891930"/>
                    <a:gd name="connsiteX7" fmla="*/ 24023 w 838780"/>
                    <a:gd name="connsiteY7" fmla="*/ 734752 h 891930"/>
                    <a:gd name="connsiteX8" fmla="*/ 0 w 838780"/>
                    <a:gd name="connsiteY8" fmla="*/ 445965 h 891930"/>
                    <a:gd name="connsiteX9" fmla="*/ 419390 w 838780"/>
                    <a:gd name="connsiteY9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281173 w 838780"/>
                    <a:gd name="connsiteY5" fmla="*/ 749360 h 891930"/>
                    <a:gd name="connsiteX6" fmla="*/ 140405 w 838780"/>
                    <a:gd name="connsiteY6" fmla="*/ 783376 h 891930"/>
                    <a:gd name="connsiteX7" fmla="*/ 24023 w 838780"/>
                    <a:gd name="connsiteY7" fmla="*/ 734752 h 891930"/>
                    <a:gd name="connsiteX8" fmla="*/ 0 w 838780"/>
                    <a:gd name="connsiteY8" fmla="*/ 445965 h 891930"/>
                    <a:gd name="connsiteX9" fmla="*/ 419390 w 838780"/>
                    <a:gd name="connsiteY9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281173 w 838780"/>
                    <a:gd name="connsiteY5" fmla="*/ 749360 h 891930"/>
                    <a:gd name="connsiteX6" fmla="*/ 148646 w 838780"/>
                    <a:gd name="connsiteY6" fmla="*/ 813594 h 891930"/>
                    <a:gd name="connsiteX7" fmla="*/ 24023 w 838780"/>
                    <a:gd name="connsiteY7" fmla="*/ 734752 h 891930"/>
                    <a:gd name="connsiteX8" fmla="*/ 0 w 838780"/>
                    <a:gd name="connsiteY8" fmla="*/ 445965 h 891930"/>
                    <a:gd name="connsiteX9" fmla="*/ 419390 w 838780"/>
                    <a:gd name="connsiteY9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281173 w 838780"/>
                    <a:gd name="connsiteY5" fmla="*/ 749360 h 891930"/>
                    <a:gd name="connsiteX6" fmla="*/ 148646 w 838780"/>
                    <a:gd name="connsiteY6" fmla="*/ 813594 h 891930"/>
                    <a:gd name="connsiteX7" fmla="*/ 24023 w 838780"/>
                    <a:gd name="connsiteY7" fmla="*/ 734752 h 891930"/>
                    <a:gd name="connsiteX8" fmla="*/ 0 w 838780"/>
                    <a:gd name="connsiteY8" fmla="*/ 445965 h 891930"/>
                    <a:gd name="connsiteX9" fmla="*/ 419390 w 838780"/>
                    <a:gd name="connsiteY9" fmla="*/ 0 h 891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38780" h="891930">
                      <a:moveTo>
                        <a:pt x="419390" y="0"/>
                      </a:moveTo>
                      <a:cubicBezTo>
                        <a:pt x="651013" y="0"/>
                        <a:pt x="838780" y="199665"/>
                        <a:pt x="838780" y="445965"/>
                      </a:cubicBezTo>
                      <a:cubicBezTo>
                        <a:pt x="838780" y="692265"/>
                        <a:pt x="651013" y="891930"/>
                        <a:pt x="419390" y="891930"/>
                      </a:cubicBezTo>
                      <a:cubicBezTo>
                        <a:pt x="390437" y="891930"/>
                        <a:pt x="362170" y="888810"/>
                        <a:pt x="334868" y="882870"/>
                      </a:cubicBezTo>
                      <a:lnTo>
                        <a:pt x="315024" y="876319"/>
                      </a:lnTo>
                      <a:cubicBezTo>
                        <a:pt x="303740" y="833999"/>
                        <a:pt x="308903" y="759814"/>
                        <a:pt x="281173" y="749360"/>
                      </a:cubicBezTo>
                      <a:cubicBezTo>
                        <a:pt x="253443" y="738906"/>
                        <a:pt x="194456" y="829485"/>
                        <a:pt x="148646" y="813594"/>
                      </a:cubicBezTo>
                      <a:cubicBezTo>
                        <a:pt x="139815" y="771011"/>
                        <a:pt x="80728" y="779478"/>
                        <a:pt x="24023" y="734752"/>
                      </a:cubicBezTo>
                      <a:cubicBezTo>
                        <a:pt x="120996" y="701919"/>
                        <a:pt x="0" y="538328"/>
                        <a:pt x="0" y="445965"/>
                      </a:cubicBezTo>
                      <a:cubicBezTo>
                        <a:pt x="0" y="199665"/>
                        <a:pt x="187767" y="0"/>
                        <a:pt x="419390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0" name="フリーフォーム: 図形 99">
                  <a:extLst>
                    <a:ext uri="{FF2B5EF4-FFF2-40B4-BE49-F238E27FC236}">
                      <a16:creationId xmlns:a16="http://schemas.microsoft.com/office/drawing/2014/main" id="{21562ADD-8892-4DDB-BAFD-A7D59BCA719F}"/>
                    </a:ext>
                  </a:extLst>
                </p:cNvPr>
                <p:cNvSpPr/>
                <p:nvPr/>
              </p:nvSpPr>
              <p:spPr bwMode="auto">
                <a:xfrm>
                  <a:off x="2735412" y="2448149"/>
                  <a:ext cx="185854" cy="281538"/>
                </a:xfrm>
                <a:custGeom>
                  <a:avLst/>
                  <a:gdLst>
                    <a:gd name="connsiteX0" fmla="*/ 65683 w 185854"/>
                    <a:gd name="connsiteY0" fmla="*/ 0 h 281538"/>
                    <a:gd name="connsiteX1" fmla="*/ 185854 w 185854"/>
                    <a:gd name="connsiteY1" fmla="*/ 140769 h 281538"/>
                    <a:gd name="connsiteX2" fmla="*/ 65683 w 185854"/>
                    <a:gd name="connsiteY2" fmla="*/ 281538 h 281538"/>
                    <a:gd name="connsiteX3" fmla="*/ 29956 w 185854"/>
                    <a:gd name="connsiteY3" fmla="*/ 273089 h 281538"/>
                    <a:gd name="connsiteX4" fmla="*/ 16397 w 185854"/>
                    <a:gd name="connsiteY4" fmla="*/ 216354 h 281538"/>
                    <a:gd name="connsiteX5" fmla="*/ 0 w 185854"/>
                    <a:gd name="connsiteY5" fmla="*/ 31903 h 281538"/>
                    <a:gd name="connsiteX6" fmla="*/ 489 w 185854"/>
                    <a:gd name="connsiteY6" fmla="*/ 25608 h 281538"/>
                    <a:gd name="connsiteX7" fmla="*/ 18907 w 185854"/>
                    <a:gd name="connsiteY7" fmla="*/ 11062 h 281538"/>
                    <a:gd name="connsiteX8" fmla="*/ 65683 w 185854"/>
                    <a:gd name="connsiteY8" fmla="*/ 0 h 281538"/>
                    <a:gd name="connsiteX0" fmla="*/ 16397 w 185854"/>
                    <a:gd name="connsiteY0" fmla="*/ 216354 h 307794"/>
                    <a:gd name="connsiteX1" fmla="*/ 0 w 185854"/>
                    <a:gd name="connsiteY1" fmla="*/ 31903 h 307794"/>
                    <a:gd name="connsiteX2" fmla="*/ 489 w 185854"/>
                    <a:gd name="connsiteY2" fmla="*/ 25608 h 307794"/>
                    <a:gd name="connsiteX3" fmla="*/ 18907 w 185854"/>
                    <a:gd name="connsiteY3" fmla="*/ 11062 h 307794"/>
                    <a:gd name="connsiteX4" fmla="*/ 65683 w 185854"/>
                    <a:gd name="connsiteY4" fmla="*/ 0 h 307794"/>
                    <a:gd name="connsiteX5" fmla="*/ 185854 w 185854"/>
                    <a:gd name="connsiteY5" fmla="*/ 140769 h 307794"/>
                    <a:gd name="connsiteX6" fmla="*/ 65683 w 185854"/>
                    <a:gd name="connsiteY6" fmla="*/ 281538 h 307794"/>
                    <a:gd name="connsiteX7" fmla="*/ 29956 w 185854"/>
                    <a:gd name="connsiteY7" fmla="*/ 273089 h 307794"/>
                    <a:gd name="connsiteX8" fmla="*/ 107837 w 185854"/>
                    <a:gd name="connsiteY8" fmla="*/ 307794 h 307794"/>
                    <a:gd name="connsiteX0" fmla="*/ 16397 w 185854"/>
                    <a:gd name="connsiteY0" fmla="*/ 216354 h 281538"/>
                    <a:gd name="connsiteX1" fmla="*/ 0 w 185854"/>
                    <a:gd name="connsiteY1" fmla="*/ 31903 h 281538"/>
                    <a:gd name="connsiteX2" fmla="*/ 489 w 185854"/>
                    <a:gd name="connsiteY2" fmla="*/ 25608 h 281538"/>
                    <a:gd name="connsiteX3" fmla="*/ 18907 w 185854"/>
                    <a:gd name="connsiteY3" fmla="*/ 11062 h 281538"/>
                    <a:gd name="connsiteX4" fmla="*/ 65683 w 185854"/>
                    <a:gd name="connsiteY4" fmla="*/ 0 h 281538"/>
                    <a:gd name="connsiteX5" fmla="*/ 185854 w 185854"/>
                    <a:gd name="connsiteY5" fmla="*/ 140769 h 281538"/>
                    <a:gd name="connsiteX6" fmla="*/ 65683 w 185854"/>
                    <a:gd name="connsiteY6" fmla="*/ 281538 h 281538"/>
                    <a:gd name="connsiteX7" fmla="*/ 29956 w 185854"/>
                    <a:gd name="connsiteY7" fmla="*/ 273089 h 281538"/>
                    <a:gd name="connsiteX0" fmla="*/ 0 w 185854"/>
                    <a:gd name="connsiteY0" fmla="*/ 31903 h 281538"/>
                    <a:gd name="connsiteX1" fmla="*/ 489 w 185854"/>
                    <a:gd name="connsiteY1" fmla="*/ 25608 h 281538"/>
                    <a:gd name="connsiteX2" fmla="*/ 18907 w 185854"/>
                    <a:gd name="connsiteY2" fmla="*/ 11062 h 281538"/>
                    <a:gd name="connsiteX3" fmla="*/ 65683 w 185854"/>
                    <a:gd name="connsiteY3" fmla="*/ 0 h 281538"/>
                    <a:gd name="connsiteX4" fmla="*/ 185854 w 185854"/>
                    <a:gd name="connsiteY4" fmla="*/ 140769 h 281538"/>
                    <a:gd name="connsiteX5" fmla="*/ 65683 w 185854"/>
                    <a:gd name="connsiteY5" fmla="*/ 281538 h 281538"/>
                    <a:gd name="connsiteX6" fmla="*/ 29956 w 185854"/>
                    <a:gd name="connsiteY6" fmla="*/ 273089 h 2815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5854" h="281538">
                      <a:moveTo>
                        <a:pt x="0" y="31903"/>
                      </a:moveTo>
                      <a:lnTo>
                        <a:pt x="489" y="25608"/>
                      </a:lnTo>
                      <a:lnTo>
                        <a:pt x="18907" y="11062"/>
                      </a:lnTo>
                      <a:cubicBezTo>
                        <a:pt x="33284" y="3939"/>
                        <a:pt x="49091" y="0"/>
                        <a:pt x="65683" y="0"/>
                      </a:cubicBezTo>
                      <a:cubicBezTo>
                        <a:pt x="132052" y="0"/>
                        <a:pt x="185854" y="63024"/>
                        <a:pt x="185854" y="140769"/>
                      </a:cubicBezTo>
                      <a:cubicBezTo>
                        <a:pt x="185854" y="218514"/>
                        <a:pt x="132052" y="281538"/>
                        <a:pt x="65683" y="281538"/>
                      </a:cubicBezTo>
                      <a:lnTo>
                        <a:pt x="29956" y="273089"/>
                      </a:lnTo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01" name="楕円 100">
                  <a:extLst>
                    <a:ext uri="{FF2B5EF4-FFF2-40B4-BE49-F238E27FC236}">
                      <a16:creationId xmlns:a16="http://schemas.microsoft.com/office/drawing/2014/main" id="{491F315B-CDB9-4B76-A1C0-D15686EF126B}"/>
                    </a:ext>
                  </a:extLst>
                </p:cNvPr>
                <p:cNvSpPr/>
                <p:nvPr/>
              </p:nvSpPr>
              <p:spPr bwMode="auto">
                <a:xfrm>
                  <a:off x="2338335" y="2527196"/>
                  <a:ext cx="82719" cy="82719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92" name="台形 91">
                <a:extLst>
                  <a:ext uri="{FF2B5EF4-FFF2-40B4-BE49-F238E27FC236}">
                    <a16:creationId xmlns:a16="http://schemas.microsoft.com/office/drawing/2014/main" id="{EA7A4096-7236-4F0B-A9C5-AA52F2CFC446}"/>
                  </a:ext>
                </a:extLst>
              </p:cNvPr>
              <p:cNvSpPr/>
              <p:nvPr/>
            </p:nvSpPr>
            <p:spPr bwMode="auto">
              <a:xfrm rot="12297119">
                <a:off x="5442334" y="4709338"/>
                <a:ext cx="66541" cy="398218"/>
              </a:xfrm>
              <a:prstGeom prst="trapezoid">
                <a:avLst/>
              </a:pr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C51A9F24-1E40-47C7-95FB-4DF941A68F1E}"/>
                  </a:ext>
                </a:extLst>
              </p:cNvPr>
              <p:cNvSpPr/>
              <p:nvPr/>
            </p:nvSpPr>
            <p:spPr bwMode="auto">
              <a:xfrm rot="1413598">
                <a:off x="5301544" y="4479759"/>
                <a:ext cx="519581" cy="264873"/>
              </a:xfrm>
              <a:custGeom>
                <a:avLst/>
                <a:gdLst>
                  <a:gd name="connsiteX0" fmla="*/ 374993 w 749986"/>
                  <a:gd name="connsiteY0" fmla="*/ 0 h 382330"/>
                  <a:gd name="connsiteX1" fmla="*/ 749986 w 749986"/>
                  <a:gd name="connsiteY1" fmla="*/ 374993 h 382330"/>
                  <a:gd name="connsiteX2" fmla="*/ 748505 w 749986"/>
                  <a:gd name="connsiteY2" fmla="*/ 382330 h 382330"/>
                  <a:gd name="connsiteX3" fmla="*/ 684761 w 749986"/>
                  <a:gd name="connsiteY3" fmla="*/ 377503 h 382330"/>
                  <a:gd name="connsiteX4" fmla="*/ 374993 w 749986"/>
                  <a:gd name="connsiteY4" fmla="*/ 369884 h 382330"/>
                  <a:gd name="connsiteX5" fmla="*/ 65225 w 749986"/>
                  <a:gd name="connsiteY5" fmla="*/ 377503 h 382330"/>
                  <a:gd name="connsiteX6" fmla="*/ 1481 w 749986"/>
                  <a:gd name="connsiteY6" fmla="*/ 382330 h 382330"/>
                  <a:gd name="connsiteX7" fmla="*/ 0 w 749986"/>
                  <a:gd name="connsiteY7" fmla="*/ 374993 h 382330"/>
                  <a:gd name="connsiteX8" fmla="*/ 374993 w 749986"/>
                  <a:gd name="connsiteY8" fmla="*/ 0 h 382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9986" h="382330">
                    <a:moveTo>
                      <a:pt x="374993" y="0"/>
                    </a:moveTo>
                    <a:cubicBezTo>
                      <a:pt x="582096" y="0"/>
                      <a:pt x="749986" y="167890"/>
                      <a:pt x="749986" y="374993"/>
                    </a:cubicBezTo>
                    <a:lnTo>
                      <a:pt x="748505" y="382330"/>
                    </a:lnTo>
                    <a:lnTo>
                      <a:pt x="684761" y="377503"/>
                    </a:lnTo>
                    <a:cubicBezTo>
                      <a:pt x="584703" y="372507"/>
                      <a:pt x="481104" y="369884"/>
                      <a:pt x="374993" y="369884"/>
                    </a:cubicBezTo>
                    <a:cubicBezTo>
                      <a:pt x="268883" y="369884"/>
                      <a:pt x="165283" y="372507"/>
                      <a:pt x="65225" y="377503"/>
                    </a:cubicBezTo>
                    <a:lnTo>
                      <a:pt x="1481" y="382330"/>
                    </a:lnTo>
                    <a:lnTo>
                      <a:pt x="0" y="374993"/>
                    </a:lnTo>
                    <a:cubicBezTo>
                      <a:pt x="0" y="167890"/>
                      <a:pt x="167890" y="0"/>
                      <a:pt x="37499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4" name="正方形/長方形 93">
                <a:extLst>
                  <a:ext uri="{FF2B5EF4-FFF2-40B4-BE49-F238E27FC236}">
                    <a16:creationId xmlns:a16="http://schemas.microsoft.com/office/drawing/2014/main" id="{C203B96B-E7B1-43D1-B002-9A7562C6ED2D}"/>
                  </a:ext>
                </a:extLst>
              </p:cNvPr>
              <p:cNvSpPr/>
              <p:nvPr/>
            </p:nvSpPr>
            <p:spPr bwMode="auto">
              <a:xfrm rot="18880417">
                <a:off x="4808742" y="5400602"/>
                <a:ext cx="343824" cy="28859"/>
              </a:xfrm>
              <a:prstGeom prst="rect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95" name="円/楕円 5839">
                <a:extLst>
                  <a:ext uri="{FF2B5EF4-FFF2-40B4-BE49-F238E27FC236}">
                    <a16:creationId xmlns:a16="http://schemas.microsoft.com/office/drawing/2014/main" id="{EF49D078-203C-48A9-BFF2-6E427C49729A}"/>
                  </a:ext>
                </a:extLst>
              </p:cNvPr>
              <p:cNvSpPr/>
              <p:nvPr/>
            </p:nvSpPr>
            <p:spPr bwMode="auto">
              <a:xfrm rot="18900000" flipH="1">
                <a:off x="5062365" y="5103262"/>
                <a:ext cx="75694" cy="365388"/>
              </a:xfrm>
              <a:prstGeom prst="ellipse">
                <a:avLst/>
              </a:prstGeom>
              <a:solidFill>
                <a:srgbClr val="000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96" name="グループ化 95">
                <a:extLst>
                  <a:ext uri="{FF2B5EF4-FFF2-40B4-BE49-F238E27FC236}">
                    <a16:creationId xmlns:a16="http://schemas.microsoft.com/office/drawing/2014/main" id="{1DE5ECA6-9506-4C88-9194-E25585D030C2}"/>
                  </a:ext>
                </a:extLst>
              </p:cNvPr>
              <p:cNvGrpSpPr/>
              <p:nvPr/>
            </p:nvGrpSpPr>
            <p:grpSpPr>
              <a:xfrm rot="3326337">
                <a:off x="5071587" y="4963421"/>
                <a:ext cx="275884" cy="517424"/>
                <a:chOff x="6821828" y="3229437"/>
                <a:chExt cx="275884" cy="517424"/>
              </a:xfrm>
            </p:grpSpPr>
            <p:sp>
              <p:nvSpPr>
                <p:cNvPr id="97" name="フリーフォーム: 図形 96">
                  <a:extLst>
                    <a:ext uri="{FF2B5EF4-FFF2-40B4-BE49-F238E27FC236}">
                      <a16:creationId xmlns:a16="http://schemas.microsoft.com/office/drawing/2014/main" id="{C514C9F9-40B9-4E85-9E9A-8377B3C1E66E}"/>
                    </a:ext>
                  </a:extLst>
                </p:cNvPr>
                <p:cNvSpPr/>
                <p:nvPr/>
              </p:nvSpPr>
              <p:spPr bwMode="auto">
                <a:xfrm rot="21155129" flipH="1">
                  <a:off x="6821828" y="3548210"/>
                  <a:ext cx="198018" cy="198651"/>
                </a:xfrm>
                <a:custGeom>
                  <a:avLst/>
                  <a:gdLst>
                    <a:gd name="connsiteX0" fmla="*/ 231749 w 1059772"/>
                    <a:gd name="connsiteY0" fmla="*/ 1241256 h 1319003"/>
                    <a:gd name="connsiteX1" fmla="*/ 175907 w 1059772"/>
                    <a:gd name="connsiteY1" fmla="*/ 1201964 h 1319003"/>
                    <a:gd name="connsiteX2" fmla="*/ 173033 w 1059772"/>
                    <a:gd name="connsiteY2" fmla="*/ 1195732 h 1319003"/>
                    <a:gd name="connsiteX3" fmla="*/ 151573 w 1059772"/>
                    <a:gd name="connsiteY3" fmla="*/ 1156319 h 1319003"/>
                    <a:gd name="connsiteX4" fmla="*/ 75653 w 1059772"/>
                    <a:gd name="connsiteY4" fmla="*/ 837558 h 1319003"/>
                    <a:gd name="connsiteX5" fmla="*/ 76737 w 1059772"/>
                    <a:gd name="connsiteY5" fmla="*/ 798091 h 1319003"/>
                    <a:gd name="connsiteX6" fmla="*/ 64179 w 1059772"/>
                    <a:gd name="connsiteY6" fmla="*/ 772999 h 1319003"/>
                    <a:gd name="connsiteX7" fmla="*/ 24807 w 1059772"/>
                    <a:gd name="connsiteY7" fmla="*/ 661975 h 1319003"/>
                    <a:gd name="connsiteX8" fmla="*/ 25270 w 1059772"/>
                    <a:gd name="connsiteY8" fmla="*/ 319176 h 1319003"/>
                    <a:gd name="connsiteX9" fmla="*/ 34629 w 1059772"/>
                    <a:gd name="connsiteY9" fmla="*/ 296444 h 1319003"/>
                    <a:gd name="connsiteX10" fmla="*/ 13495 w 1059772"/>
                    <a:gd name="connsiteY10" fmla="*/ 192959 h 1319003"/>
                    <a:gd name="connsiteX11" fmla="*/ 33874 w 1059772"/>
                    <a:gd name="connsiteY11" fmla="*/ 163967 h 1319003"/>
                    <a:gd name="connsiteX12" fmla="*/ 144406 w 1059772"/>
                    <a:gd name="connsiteY12" fmla="*/ 47459 h 1319003"/>
                    <a:gd name="connsiteX13" fmla="*/ 211003 w 1059772"/>
                    <a:gd name="connsiteY13" fmla="*/ 0 h 1319003"/>
                    <a:gd name="connsiteX14" fmla="*/ 418001 w 1059772"/>
                    <a:gd name="connsiteY14" fmla="*/ 0 h 1319003"/>
                    <a:gd name="connsiteX15" fmla="*/ 377203 w 1059772"/>
                    <a:gd name="connsiteY15" fmla="*/ 199776 h 1319003"/>
                    <a:gd name="connsiteX16" fmla="*/ 391936 w 1059772"/>
                    <a:gd name="connsiteY16" fmla="*/ 201350 h 1319003"/>
                    <a:gd name="connsiteX17" fmla="*/ 557350 w 1059772"/>
                    <a:gd name="connsiteY17" fmla="*/ 265044 h 1319003"/>
                    <a:gd name="connsiteX18" fmla="*/ 560026 w 1059772"/>
                    <a:gd name="connsiteY18" fmla="*/ 266860 h 1319003"/>
                    <a:gd name="connsiteX19" fmla="*/ 562800 w 1059772"/>
                    <a:gd name="connsiteY19" fmla="*/ 266131 h 1319003"/>
                    <a:gd name="connsiteX20" fmla="*/ 855642 w 1059772"/>
                    <a:gd name="connsiteY20" fmla="*/ 276724 h 1319003"/>
                    <a:gd name="connsiteX21" fmla="*/ 855383 w 1059772"/>
                    <a:gd name="connsiteY21" fmla="*/ 277624 h 1319003"/>
                    <a:gd name="connsiteX22" fmla="*/ 865821 w 1059772"/>
                    <a:gd name="connsiteY22" fmla="*/ 280552 h 1319003"/>
                    <a:gd name="connsiteX23" fmla="*/ 884762 w 1059772"/>
                    <a:gd name="connsiteY23" fmla="*/ 290267 h 1319003"/>
                    <a:gd name="connsiteX24" fmla="*/ 915874 w 1059772"/>
                    <a:gd name="connsiteY24" fmla="*/ 435609 h 1319003"/>
                    <a:gd name="connsiteX25" fmla="*/ 809366 w 1059772"/>
                    <a:gd name="connsiteY25" fmla="*/ 482036 h 1319003"/>
                    <a:gd name="connsiteX26" fmla="*/ 797403 w 1059772"/>
                    <a:gd name="connsiteY26" fmla="*/ 478681 h 1319003"/>
                    <a:gd name="connsiteX27" fmla="*/ 797313 w 1059772"/>
                    <a:gd name="connsiteY27" fmla="*/ 478990 h 1319003"/>
                    <a:gd name="connsiteX28" fmla="*/ 538290 w 1059772"/>
                    <a:gd name="connsiteY28" fmla="*/ 493051 h 1319003"/>
                    <a:gd name="connsiteX29" fmla="*/ 520853 w 1059772"/>
                    <a:gd name="connsiteY29" fmla="*/ 501373 h 1319003"/>
                    <a:gd name="connsiteX30" fmla="*/ 532491 w 1059772"/>
                    <a:gd name="connsiteY30" fmla="*/ 524655 h 1319003"/>
                    <a:gd name="connsiteX31" fmla="*/ 918445 w 1059772"/>
                    <a:gd name="connsiteY31" fmla="*/ 747102 h 1319003"/>
                    <a:gd name="connsiteX32" fmla="*/ 952321 w 1059772"/>
                    <a:gd name="connsiteY32" fmla="*/ 744915 h 1319003"/>
                    <a:gd name="connsiteX33" fmla="*/ 957900 w 1059772"/>
                    <a:gd name="connsiteY33" fmla="*/ 743711 h 1319003"/>
                    <a:gd name="connsiteX34" fmla="*/ 976238 w 1059772"/>
                    <a:gd name="connsiteY34" fmla="*/ 743391 h 1319003"/>
                    <a:gd name="connsiteX35" fmla="*/ 1059495 w 1059772"/>
                    <a:gd name="connsiteY35" fmla="*/ 838207 h 1319003"/>
                    <a:gd name="connsiteX36" fmla="*/ 980528 w 1059772"/>
                    <a:gd name="connsiteY36" fmla="*/ 918221 h 1319003"/>
                    <a:gd name="connsiteX37" fmla="*/ 974021 w 1059772"/>
                    <a:gd name="connsiteY37" fmla="*/ 918335 h 1319003"/>
                    <a:gd name="connsiteX38" fmla="*/ 974030 w 1059772"/>
                    <a:gd name="connsiteY38" fmla="*/ 918421 h 1319003"/>
                    <a:gd name="connsiteX39" fmla="*/ 922140 w 1059772"/>
                    <a:gd name="connsiteY39" fmla="*/ 921771 h 1319003"/>
                    <a:gd name="connsiteX40" fmla="*/ 870840 w 1059772"/>
                    <a:gd name="connsiteY40" fmla="*/ 920707 h 1319003"/>
                    <a:gd name="connsiteX41" fmla="*/ 620068 w 1059772"/>
                    <a:gd name="connsiteY41" fmla="*/ 848255 h 1319003"/>
                    <a:gd name="connsiteX42" fmla="*/ 589927 w 1059772"/>
                    <a:gd name="connsiteY42" fmla="*/ 829677 h 1319003"/>
                    <a:gd name="connsiteX43" fmla="*/ 616709 w 1059772"/>
                    <a:gd name="connsiteY43" fmla="*/ 854870 h 1319003"/>
                    <a:gd name="connsiteX44" fmla="*/ 887630 w 1059772"/>
                    <a:gd name="connsiteY44" fmla="*/ 979551 h 1319003"/>
                    <a:gd name="connsiteX45" fmla="*/ 887524 w 1059772"/>
                    <a:gd name="connsiteY45" fmla="*/ 980266 h 1319003"/>
                    <a:gd name="connsiteX46" fmla="*/ 901527 w 1059772"/>
                    <a:gd name="connsiteY46" fmla="*/ 981631 h 1319003"/>
                    <a:gd name="connsiteX47" fmla="*/ 979852 w 1059772"/>
                    <a:gd name="connsiteY47" fmla="*/ 1074589 h 1319003"/>
                    <a:gd name="connsiteX48" fmla="*/ 881757 w 1059772"/>
                    <a:gd name="connsiteY48" fmla="*/ 1169473 h 1319003"/>
                    <a:gd name="connsiteX49" fmla="*/ 861988 w 1059772"/>
                    <a:gd name="connsiteY49" fmla="*/ 1167546 h 1319003"/>
                    <a:gd name="connsiteX50" fmla="*/ 857645 w 1059772"/>
                    <a:gd name="connsiteY50" fmla="*/ 1166242 h 1319003"/>
                    <a:gd name="connsiteX51" fmla="*/ 800804 w 1059772"/>
                    <a:gd name="connsiteY51" fmla="*/ 1155368 h 1319003"/>
                    <a:gd name="connsiteX52" fmla="*/ 449600 w 1059772"/>
                    <a:gd name="connsiteY52" fmla="*/ 957070 h 1319003"/>
                    <a:gd name="connsiteX53" fmla="*/ 432966 w 1059772"/>
                    <a:gd name="connsiteY53" fmla="*/ 938380 h 1319003"/>
                    <a:gd name="connsiteX54" fmla="*/ 442381 w 1059772"/>
                    <a:gd name="connsiteY54" fmla="*/ 953343 h 1319003"/>
                    <a:gd name="connsiteX55" fmla="*/ 634655 w 1059772"/>
                    <a:gd name="connsiteY55" fmla="*/ 1125537 h 1319003"/>
                    <a:gd name="connsiteX56" fmla="*/ 671306 w 1059772"/>
                    <a:gd name="connsiteY56" fmla="*/ 1143091 h 1319003"/>
                    <a:gd name="connsiteX57" fmla="*/ 680029 w 1059772"/>
                    <a:gd name="connsiteY57" fmla="*/ 1145898 h 1319003"/>
                    <a:gd name="connsiteX58" fmla="*/ 733112 w 1059772"/>
                    <a:gd name="connsiteY58" fmla="*/ 1228910 h 1319003"/>
                    <a:gd name="connsiteX59" fmla="*/ 646199 w 1059772"/>
                    <a:gd name="connsiteY59" fmla="*/ 1319003 h 1319003"/>
                    <a:gd name="connsiteX60" fmla="*/ 612368 w 1059772"/>
                    <a:gd name="connsiteY60" fmla="*/ 1311923 h 1319003"/>
                    <a:gd name="connsiteX61" fmla="*/ 608168 w 1059772"/>
                    <a:gd name="connsiteY61" fmla="*/ 1309560 h 1319003"/>
                    <a:gd name="connsiteX62" fmla="*/ 550918 w 1059772"/>
                    <a:gd name="connsiteY62" fmla="*/ 1282139 h 1319003"/>
                    <a:gd name="connsiteX63" fmla="*/ 272929 w 1059772"/>
                    <a:gd name="connsiteY63" fmla="*/ 1018008 h 1319003"/>
                    <a:gd name="connsiteX64" fmla="*/ 263877 w 1059772"/>
                    <a:gd name="connsiteY64" fmla="*/ 1001363 h 1319003"/>
                    <a:gd name="connsiteX65" fmla="*/ 260179 w 1059772"/>
                    <a:gd name="connsiteY65" fmla="*/ 999627 h 1319003"/>
                    <a:gd name="connsiteX66" fmla="*/ 265380 w 1059772"/>
                    <a:gd name="connsiteY66" fmla="*/ 1016581 h 1319003"/>
                    <a:gd name="connsiteX67" fmla="*/ 294131 w 1059772"/>
                    <a:gd name="connsiteY67" fmla="*/ 1085202 h 1319003"/>
                    <a:gd name="connsiteX68" fmla="*/ 310035 w 1059772"/>
                    <a:gd name="connsiteY68" fmla="*/ 1114410 h 1319003"/>
                    <a:gd name="connsiteX69" fmla="*/ 312317 w 1059772"/>
                    <a:gd name="connsiteY69" fmla="*/ 1117583 h 1319003"/>
                    <a:gd name="connsiteX70" fmla="*/ 323049 w 1059772"/>
                    <a:gd name="connsiteY70" fmla="*/ 1148551 h 1319003"/>
                    <a:gd name="connsiteX71" fmla="*/ 255745 w 1059772"/>
                    <a:gd name="connsiteY71" fmla="*/ 1241597 h 1319003"/>
                    <a:gd name="connsiteX72" fmla="*/ 231749 w 1059772"/>
                    <a:gd name="connsiteY72" fmla="*/ 1241256 h 1319003"/>
                    <a:gd name="connsiteX0" fmla="*/ 231749 w 1059772"/>
                    <a:gd name="connsiteY0" fmla="*/ 1241256 h 1319003"/>
                    <a:gd name="connsiteX1" fmla="*/ 175907 w 1059772"/>
                    <a:gd name="connsiteY1" fmla="*/ 1201964 h 1319003"/>
                    <a:gd name="connsiteX2" fmla="*/ 173033 w 1059772"/>
                    <a:gd name="connsiteY2" fmla="*/ 1195732 h 1319003"/>
                    <a:gd name="connsiteX3" fmla="*/ 151573 w 1059772"/>
                    <a:gd name="connsiteY3" fmla="*/ 1156319 h 1319003"/>
                    <a:gd name="connsiteX4" fmla="*/ 75653 w 1059772"/>
                    <a:gd name="connsiteY4" fmla="*/ 837558 h 1319003"/>
                    <a:gd name="connsiteX5" fmla="*/ 76737 w 1059772"/>
                    <a:gd name="connsiteY5" fmla="*/ 798091 h 1319003"/>
                    <a:gd name="connsiteX6" fmla="*/ 64179 w 1059772"/>
                    <a:gd name="connsiteY6" fmla="*/ 772999 h 1319003"/>
                    <a:gd name="connsiteX7" fmla="*/ 24807 w 1059772"/>
                    <a:gd name="connsiteY7" fmla="*/ 661975 h 1319003"/>
                    <a:gd name="connsiteX8" fmla="*/ 25270 w 1059772"/>
                    <a:gd name="connsiteY8" fmla="*/ 319176 h 1319003"/>
                    <a:gd name="connsiteX9" fmla="*/ 34629 w 1059772"/>
                    <a:gd name="connsiteY9" fmla="*/ 296444 h 1319003"/>
                    <a:gd name="connsiteX10" fmla="*/ 13495 w 1059772"/>
                    <a:gd name="connsiteY10" fmla="*/ 192959 h 1319003"/>
                    <a:gd name="connsiteX11" fmla="*/ 33874 w 1059772"/>
                    <a:gd name="connsiteY11" fmla="*/ 163967 h 1319003"/>
                    <a:gd name="connsiteX12" fmla="*/ 144406 w 1059772"/>
                    <a:gd name="connsiteY12" fmla="*/ 47459 h 1319003"/>
                    <a:gd name="connsiteX13" fmla="*/ 418001 w 1059772"/>
                    <a:gd name="connsiteY13" fmla="*/ 0 h 1319003"/>
                    <a:gd name="connsiteX14" fmla="*/ 377203 w 1059772"/>
                    <a:gd name="connsiteY14" fmla="*/ 199776 h 1319003"/>
                    <a:gd name="connsiteX15" fmla="*/ 391936 w 1059772"/>
                    <a:gd name="connsiteY15" fmla="*/ 201350 h 1319003"/>
                    <a:gd name="connsiteX16" fmla="*/ 557350 w 1059772"/>
                    <a:gd name="connsiteY16" fmla="*/ 265044 h 1319003"/>
                    <a:gd name="connsiteX17" fmla="*/ 560026 w 1059772"/>
                    <a:gd name="connsiteY17" fmla="*/ 266860 h 1319003"/>
                    <a:gd name="connsiteX18" fmla="*/ 562800 w 1059772"/>
                    <a:gd name="connsiteY18" fmla="*/ 266131 h 1319003"/>
                    <a:gd name="connsiteX19" fmla="*/ 855642 w 1059772"/>
                    <a:gd name="connsiteY19" fmla="*/ 276724 h 1319003"/>
                    <a:gd name="connsiteX20" fmla="*/ 855383 w 1059772"/>
                    <a:gd name="connsiteY20" fmla="*/ 277624 h 1319003"/>
                    <a:gd name="connsiteX21" fmla="*/ 865821 w 1059772"/>
                    <a:gd name="connsiteY21" fmla="*/ 280552 h 1319003"/>
                    <a:gd name="connsiteX22" fmla="*/ 884762 w 1059772"/>
                    <a:gd name="connsiteY22" fmla="*/ 290267 h 1319003"/>
                    <a:gd name="connsiteX23" fmla="*/ 915874 w 1059772"/>
                    <a:gd name="connsiteY23" fmla="*/ 435609 h 1319003"/>
                    <a:gd name="connsiteX24" fmla="*/ 809366 w 1059772"/>
                    <a:gd name="connsiteY24" fmla="*/ 482036 h 1319003"/>
                    <a:gd name="connsiteX25" fmla="*/ 797403 w 1059772"/>
                    <a:gd name="connsiteY25" fmla="*/ 478681 h 1319003"/>
                    <a:gd name="connsiteX26" fmla="*/ 797313 w 1059772"/>
                    <a:gd name="connsiteY26" fmla="*/ 478990 h 1319003"/>
                    <a:gd name="connsiteX27" fmla="*/ 538290 w 1059772"/>
                    <a:gd name="connsiteY27" fmla="*/ 493051 h 1319003"/>
                    <a:gd name="connsiteX28" fmla="*/ 520853 w 1059772"/>
                    <a:gd name="connsiteY28" fmla="*/ 501373 h 1319003"/>
                    <a:gd name="connsiteX29" fmla="*/ 532491 w 1059772"/>
                    <a:gd name="connsiteY29" fmla="*/ 524655 h 1319003"/>
                    <a:gd name="connsiteX30" fmla="*/ 918445 w 1059772"/>
                    <a:gd name="connsiteY30" fmla="*/ 747102 h 1319003"/>
                    <a:gd name="connsiteX31" fmla="*/ 952321 w 1059772"/>
                    <a:gd name="connsiteY31" fmla="*/ 744915 h 1319003"/>
                    <a:gd name="connsiteX32" fmla="*/ 957900 w 1059772"/>
                    <a:gd name="connsiteY32" fmla="*/ 743711 h 1319003"/>
                    <a:gd name="connsiteX33" fmla="*/ 976238 w 1059772"/>
                    <a:gd name="connsiteY33" fmla="*/ 743391 h 1319003"/>
                    <a:gd name="connsiteX34" fmla="*/ 1059495 w 1059772"/>
                    <a:gd name="connsiteY34" fmla="*/ 838207 h 1319003"/>
                    <a:gd name="connsiteX35" fmla="*/ 980528 w 1059772"/>
                    <a:gd name="connsiteY35" fmla="*/ 918221 h 1319003"/>
                    <a:gd name="connsiteX36" fmla="*/ 974021 w 1059772"/>
                    <a:gd name="connsiteY36" fmla="*/ 918335 h 1319003"/>
                    <a:gd name="connsiteX37" fmla="*/ 974030 w 1059772"/>
                    <a:gd name="connsiteY37" fmla="*/ 918421 h 1319003"/>
                    <a:gd name="connsiteX38" fmla="*/ 922140 w 1059772"/>
                    <a:gd name="connsiteY38" fmla="*/ 921771 h 1319003"/>
                    <a:gd name="connsiteX39" fmla="*/ 870840 w 1059772"/>
                    <a:gd name="connsiteY39" fmla="*/ 920707 h 1319003"/>
                    <a:gd name="connsiteX40" fmla="*/ 620068 w 1059772"/>
                    <a:gd name="connsiteY40" fmla="*/ 848255 h 1319003"/>
                    <a:gd name="connsiteX41" fmla="*/ 589927 w 1059772"/>
                    <a:gd name="connsiteY41" fmla="*/ 829677 h 1319003"/>
                    <a:gd name="connsiteX42" fmla="*/ 616709 w 1059772"/>
                    <a:gd name="connsiteY42" fmla="*/ 854870 h 1319003"/>
                    <a:gd name="connsiteX43" fmla="*/ 887630 w 1059772"/>
                    <a:gd name="connsiteY43" fmla="*/ 979551 h 1319003"/>
                    <a:gd name="connsiteX44" fmla="*/ 887524 w 1059772"/>
                    <a:gd name="connsiteY44" fmla="*/ 980266 h 1319003"/>
                    <a:gd name="connsiteX45" fmla="*/ 901527 w 1059772"/>
                    <a:gd name="connsiteY45" fmla="*/ 981631 h 1319003"/>
                    <a:gd name="connsiteX46" fmla="*/ 979852 w 1059772"/>
                    <a:gd name="connsiteY46" fmla="*/ 1074589 h 1319003"/>
                    <a:gd name="connsiteX47" fmla="*/ 881757 w 1059772"/>
                    <a:gd name="connsiteY47" fmla="*/ 1169473 h 1319003"/>
                    <a:gd name="connsiteX48" fmla="*/ 861988 w 1059772"/>
                    <a:gd name="connsiteY48" fmla="*/ 1167546 h 1319003"/>
                    <a:gd name="connsiteX49" fmla="*/ 857645 w 1059772"/>
                    <a:gd name="connsiteY49" fmla="*/ 1166242 h 1319003"/>
                    <a:gd name="connsiteX50" fmla="*/ 800804 w 1059772"/>
                    <a:gd name="connsiteY50" fmla="*/ 1155368 h 1319003"/>
                    <a:gd name="connsiteX51" fmla="*/ 449600 w 1059772"/>
                    <a:gd name="connsiteY51" fmla="*/ 957070 h 1319003"/>
                    <a:gd name="connsiteX52" fmla="*/ 432966 w 1059772"/>
                    <a:gd name="connsiteY52" fmla="*/ 938380 h 1319003"/>
                    <a:gd name="connsiteX53" fmla="*/ 442381 w 1059772"/>
                    <a:gd name="connsiteY53" fmla="*/ 953343 h 1319003"/>
                    <a:gd name="connsiteX54" fmla="*/ 634655 w 1059772"/>
                    <a:gd name="connsiteY54" fmla="*/ 1125537 h 1319003"/>
                    <a:gd name="connsiteX55" fmla="*/ 671306 w 1059772"/>
                    <a:gd name="connsiteY55" fmla="*/ 1143091 h 1319003"/>
                    <a:gd name="connsiteX56" fmla="*/ 680029 w 1059772"/>
                    <a:gd name="connsiteY56" fmla="*/ 1145898 h 1319003"/>
                    <a:gd name="connsiteX57" fmla="*/ 733112 w 1059772"/>
                    <a:gd name="connsiteY57" fmla="*/ 1228910 h 1319003"/>
                    <a:gd name="connsiteX58" fmla="*/ 646199 w 1059772"/>
                    <a:gd name="connsiteY58" fmla="*/ 1319003 h 1319003"/>
                    <a:gd name="connsiteX59" fmla="*/ 612368 w 1059772"/>
                    <a:gd name="connsiteY59" fmla="*/ 1311923 h 1319003"/>
                    <a:gd name="connsiteX60" fmla="*/ 608168 w 1059772"/>
                    <a:gd name="connsiteY60" fmla="*/ 1309560 h 1319003"/>
                    <a:gd name="connsiteX61" fmla="*/ 550918 w 1059772"/>
                    <a:gd name="connsiteY61" fmla="*/ 1282139 h 1319003"/>
                    <a:gd name="connsiteX62" fmla="*/ 272929 w 1059772"/>
                    <a:gd name="connsiteY62" fmla="*/ 1018008 h 1319003"/>
                    <a:gd name="connsiteX63" fmla="*/ 263877 w 1059772"/>
                    <a:gd name="connsiteY63" fmla="*/ 1001363 h 1319003"/>
                    <a:gd name="connsiteX64" fmla="*/ 260179 w 1059772"/>
                    <a:gd name="connsiteY64" fmla="*/ 999627 h 1319003"/>
                    <a:gd name="connsiteX65" fmla="*/ 265380 w 1059772"/>
                    <a:gd name="connsiteY65" fmla="*/ 1016581 h 1319003"/>
                    <a:gd name="connsiteX66" fmla="*/ 294131 w 1059772"/>
                    <a:gd name="connsiteY66" fmla="*/ 1085202 h 1319003"/>
                    <a:gd name="connsiteX67" fmla="*/ 310035 w 1059772"/>
                    <a:gd name="connsiteY67" fmla="*/ 1114410 h 1319003"/>
                    <a:gd name="connsiteX68" fmla="*/ 312317 w 1059772"/>
                    <a:gd name="connsiteY68" fmla="*/ 1117583 h 1319003"/>
                    <a:gd name="connsiteX69" fmla="*/ 323049 w 1059772"/>
                    <a:gd name="connsiteY69" fmla="*/ 1148551 h 1319003"/>
                    <a:gd name="connsiteX70" fmla="*/ 255745 w 1059772"/>
                    <a:gd name="connsiteY70" fmla="*/ 1241597 h 1319003"/>
                    <a:gd name="connsiteX71" fmla="*/ 231749 w 1059772"/>
                    <a:gd name="connsiteY71" fmla="*/ 1241256 h 1319003"/>
                    <a:gd name="connsiteX0" fmla="*/ 231749 w 1059772"/>
                    <a:gd name="connsiteY0" fmla="*/ 1241443 h 1319190"/>
                    <a:gd name="connsiteX1" fmla="*/ 175907 w 1059772"/>
                    <a:gd name="connsiteY1" fmla="*/ 1202151 h 1319190"/>
                    <a:gd name="connsiteX2" fmla="*/ 173033 w 1059772"/>
                    <a:gd name="connsiteY2" fmla="*/ 1195919 h 1319190"/>
                    <a:gd name="connsiteX3" fmla="*/ 151573 w 1059772"/>
                    <a:gd name="connsiteY3" fmla="*/ 1156506 h 1319190"/>
                    <a:gd name="connsiteX4" fmla="*/ 75653 w 1059772"/>
                    <a:gd name="connsiteY4" fmla="*/ 837745 h 1319190"/>
                    <a:gd name="connsiteX5" fmla="*/ 76737 w 1059772"/>
                    <a:gd name="connsiteY5" fmla="*/ 798278 h 1319190"/>
                    <a:gd name="connsiteX6" fmla="*/ 64179 w 1059772"/>
                    <a:gd name="connsiteY6" fmla="*/ 773186 h 1319190"/>
                    <a:gd name="connsiteX7" fmla="*/ 24807 w 1059772"/>
                    <a:gd name="connsiteY7" fmla="*/ 662162 h 1319190"/>
                    <a:gd name="connsiteX8" fmla="*/ 25270 w 1059772"/>
                    <a:gd name="connsiteY8" fmla="*/ 319363 h 1319190"/>
                    <a:gd name="connsiteX9" fmla="*/ 34629 w 1059772"/>
                    <a:gd name="connsiteY9" fmla="*/ 296631 h 1319190"/>
                    <a:gd name="connsiteX10" fmla="*/ 13495 w 1059772"/>
                    <a:gd name="connsiteY10" fmla="*/ 193146 h 1319190"/>
                    <a:gd name="connsiteX11" fmla="*/ 33874 w 1059772"/>
                    <a:gd name="connsiteY11" fmla="*/ 164154 h 1319190"/>
                    <a:gd name="connsiteX12" fmla="*/ 418001 w 1059772"/>
                    <a:gd name="connsiteY12" fmla="*/ 187 h 1319190"/>
                    <a:gd name="connsiteX13" fmla="*/ 377203 w 1059772"/>
                    <a:gd name="connsiteY13" fmla="*/ 199963 h 1319190"/>
                    <a:gd name="connsiteX14" fmla="*/ 391936 w 1059772"/>
                    <a:gd name="connsiteY14" fmla="*/ 201537 h 1319190"/>
                    <a:gd name="connsiteX15" fmla="*/ 557350 w 1059772"/>
                    <a:gd name="connsiteY15" fmla="*/ 265231 h 1319190"/>
                    <a:gd name="connsiteX16" fmla="*/ 560026 w 1059772"/>
                    <a:gd name="connsiteY16" fmla="*/ 267047 h 1319190"/>
                    <a:gd name="connsiteX17" fmla="*/ 562800 w 1059772"/>
                    <a:gd name="connsiteY17" fmla="*/ 266318 h 1319190"/>
                    <a:gd name="connsiteX18" fmla="*/ 855642 w 1059772"/>
                    <a:gd name="connsiteY18" fmla="*/ 276911 h 1319190"/>
                    <a:gd name="connsiteX19" fmla="*/ 855383 w 1059772"/>
                    <a:gd name="connsiteY19" fmla="*/ 277811 h 1319190"/>
                    <a:gd name="connsiteX20" fmla="*/ 865821 w 1059772"/>
                    <a:gd name="connsiteY20" fmla="*/ 280739 h 1319190"/>
                    <a:gd name="connsiteX21" fmla="*/ 884762 w 1059772"/>
                    <a:gd name="connsiteY21" fmla="*/ 290454 h 1319190"/>
                    <a:gd name="connsiteX22" fmla="*/ 915874 w 1059772"/>
                    <a:gd name="connsiteY22" fmla="*/ 435796 h 1319190"/>
                    <a:gd name="connsiteX23" fmla="*/ 809366 w 1059772"/>
                    <a:gd name="connsiteY23" fmla="*/ 482223 h 1319190"/>
                    <a:gd name="connsiteX24" fmla="*/ 797403 w 1059772"/>
                    <a:gd name="connsiteY24" fmla="*/ 478868 h 1319190"/>
                    <a:gd name="connsiteX25" fmla="*/ 797313 w 1059772"/>
                    <a:gd name="connsiteY25" fmla="*/ 479177 h 1319190"/>
                    <a:gd name="connsiteX26" fmla="*/ 538290 w 1059772"/>
                    <a:gd name="connsiteY26" fmla="*/ 493238 h 1319190"/>
                    <a:gd name="connsiteX27" fmla="*/ 520853 w 1059772"/>
                    <a:gd name="connsiteY27" fmla="*/ 501560 h 1319190"/>
                    <a:gd name="connsiteX28" fmla="*/ 532491 w 1059772"/>
                    <a:gd name="connsiteY28" fmla="*/ 524842 h 1319190"/>
                    <a:gd name="connsiteX29" fmla="*/ 918445 w 1059772"/>
                    <a:gd name="connsiteY29" fmla="*/ 747289 h 1319190"/>
                    <a:gd name="connsiteX30" fmla="*/ 952321 w 1059772"/>
                    <a:gd name="connsiteY30" fmla="*/ 745102 h 1319190"/>
                    <a:gd name="connsiteX31" fmla="*/ 957900 w 1059772"/>
                    <a:gd name="connsiteY31" fmla="*/ 743898 h 1319190"/>
                    <a:gd name="connsiteX32" fmla="*/ 976238 w 1059772"/>
                    <a:gd name="connsiteY32" fmla="*/ 743578 h 1319190"/>
                    <a:gd name="connsiteX33" fmla="*/ 1059495 w 1059772"/>
                    <a:gd name="connsiteY33" fmla="*/ 838394 h 1319190"/>
                    <a:gd name="connsiteX34" fmla="*/ 980528 w 1059772"/>
                    <a:gd name="connsiteY34" fmla="*/ 918408 h 1319190"/>
                    <a:gd name="connsiteX35" fmla="*/ 974021 w 1059772"/>
                    <a:gd name="connsiteY35" fmla="*/ 918522 h 1319190"/>
                    <a:gd name="connsiteX36" fmla="*/ 974030 w 1059772"/>
                    <a:gd name="connsiteY36" fmla="*/ 918608 h 1319190"/>
                    <a:gd name="connsiteX37" fmla="*/ 922140 w 1059772"/>
                    <a:gd name="connsiteY37" fmla="*/ 921958 h 1319190"/>
                    <a:gd name="connsiteX38" fmla="*/ 870840 w 1059772"/>
                    <a:gd name="connsiteY38" fmla="*/ 920894 h 1319190"/>
                    <a:gd name="connsiteX39" fmla="*/ 620068 w 1059772"/>
                    <a:gd name="connsiteY39" fmla="*/ 848442 h 1319190"/>
                    <a:gd name="connsiteX40" fmla="*/ 589927 w 1059772"/>
                    <a:gd name="connsiteY40" fmla="*/ 829864 h 1319190"/>
                    <a:gd name="connsiteX41" fmla="*/ 616709 w 1059772"/>
                    <a:gd name="connsiteY41" fmla="*/ 855057 h 1319190"/>
                    <a:gd name="connsiteX42" fmla="*/ 887630 w 1059772"/>
                    <a:gd name="connsiteY42" fmla="*/ 979738 h 1319190"/>
                    <a:gd name="connsiteX43" fmla="*/ 887524 w 1059772"/>
                    <a:gd name="connsiteY43" fmla="*/ 980453 h 1319190"/>
                    <a:gd name="connsiteX44" fmla="*/ 901527 w 1059772"/>
                    <a:gd name="connsiteY44" fmla="*/ 981818 h 1319190"/>
                    <a:gd name="connsiteX45" fmla="*/ 979852 w 1059772"/>
                    <a:gd name="connsiteY45" fmla="*/ 1074776 h 1319190"/>
                    <a:gd name="connsiteX46" fmla="*/ 881757 w 1059772"/>
                    <a:gd name="connsiteY46" fmla="*/ 1169660 h 1319190"/>
                    <a:gd name="connsiteX47" fmla="*/ 861988 w 1059772"/>
                    <a:gd name="connsiteY47" fmla="*/ 1167733 h 1319190"/>
                    <a:gd name="connsiteX48" fmla="*/ 857645 w 1059772"/>
                    <a:gd name="connsiteY48" fmla="*/ 1166429 h 1319190"/>
                    <a:gd name="connsiteX49" fmla="*/ 800804 w 1059772"/>
                    <a:gd name="connsiteY49" fmla="*/ 1155555 h 1319190"/>
                    <a:gd name="connsiteX50" fmla="*/ 449600 w 1059772"/>
                    <a:gd name="connsiteY50" fmla="*/ 957257 h 1319190"/>
                    <a:gd name="connsiteX51" fmla="*/ 432966 w 1059772"/>
                    <a:gd name="connsiteY51" fmla="*/ 938567 h 1319190"/>
                    <a:gd name="connsiteX52" fmla="*/ 442381 w 1059772"/>
                    <a:gd name="connsiteY52" fmla="*/ 953530 h 1319190"/>
                    <a:gd name="connsiteX53" fmla="*/ 634655 w 1059772"/>
                    <a:gd name="connsiteY53" fmla="*/ 1125724 h 1319190"/>
                    <a:gd name="connsiteX54" fmla="*/ 671306 w 1059772"/>
                    <a:gd name="connsiteY54" fmla="*/ 1143278 h 1319190"/>
                    <a:gd name="connsiteX55" fmla="*/ 680029 w 1059772"/>
                    <a:gd name="connsiteY55" fmla="*/ 1146085 h 1319190"/>
                    <a:gd name="connsiteX56" fmla="*/ 733112 w 1059772"/>
                    <a:gd name="connsiteY56" fmla="*/ 1229097 h 1319190"/>
                    <a:gd name="connsiteX57" fmla="*/ 646199 w 1059772"/>
                    <a:gd name="connsiteY57" fmla="*/ 1319190 h 1319190"/>
                    <a:gd name="connsiteX58" fmla="*/ 612368 w 1059772"/>
                    <a:gd name="connsiteY58" fmla="*/ 1312110 h 1319190"/>
                    <a:gd name="connsiteX59" fmla="*/ 608168 w 1059772"/>
                    <a:gd name="connsiteY59" fmla="*/ 1309747 h 1319190"/>
                    <a:gd name="connsiteX60" fmla="*/ 550918 w 1059772"/>
                    <a:gd name="connsiteY60" fmla="*/ 1282326 h 1319190"/>
                    <a:gd name="connsiteX61" fmla="*/ 272929 w 1059772"/>
                    <a:gd name="connsiteY61" fmla="*/ 1018195 h 1319190"/>
                    <a:gd name="connsiteX62" fmla="*/ 263877 w 1059772"/>
                    <a:gd name="connsiteY62" fmla="*/ 1001550 h 1319190"/>
                    <a:gd name="connsiteX63" fmla="*/ 260179 w 1059772"/>
                    <a:gd name="connsiteY63" fmla="*/ 999814 h 1319190"/>
                    <a:gd name="connsiteX64" fmla="*/ 265380 w 1059772"/>
                    <a:gd name="connsiteY64" fmla="*/ 1016768 h 1319190"/>
                    <a:gd name="connsiteX65" fmla="*/ 294131 w 1059772"/>
                    <a:gd name="connsiteY65" fmla="*/ 1085389 h 1319190"/>
                    <a:gd name="connsiteX66" fmla="*/ 310035 w 1059772"/>
                    <a:gd name="connsiteY66" fmla="*/ 1114597 h 1319190"/>
                    <a:gd name="connsiteX67" fmla="*/ 312317 w 1059772"/>
                    <a:gd name="connsiteY67" fmla="*/ 1117770 h 1319190"/>
                    <a:gd name="connsiteX68" fmla="*/ 323049 w 1059772"/>
                    <a:gd name="connsiteY68" fmla="*/ 1148738 h 1319190"/>
                    <a:gd name="connsiteX69" fmla="*/ 255745 w 1059772"/>
                    <a:gd name="connsiteY69" fmla="*/ 1241784 h 1319190"/>
                    <a:gd name="connsiteX70" fmla="*/ 231749 w 1059772"/>
                    <a:gd name="connsiteY70" fmla="*/ 1241443 h 1319190"/>
                    <a:gd name="connsiteX0" fmla="*/ 231749 w 1059772"/>
                    <a:gd name="connsiteY0" fmla="*/ 1447964 h 1525711"/>
                    <a:gd name="connsiteX1" fmla="*/ 175907 w 1059772"/>
                    <a:gd name="connsiteY1" fmla="*/ 1408672 h 1525711"/>
                    <a:gd name="connsiteX2" fmla="*/ 173033 w 1059772"/>
                    <a:gd name="connsiteY2" fmla="*/ 1402440 h 1525711"/>
                    <a:gd name="connsiteX3" fmla="*/ 151573 w 1059772"/>
                    <a:gd name="connsiteY3" fmla="*/ 1363027 h 1525711"/>
                    <a:gd name="connsiteX4" fmla="*/ 75653 w 1059772"/>
                    <a:gd name="connsiteY4" fmla="*/ 1044266 h 1525711"/>
                    <a:gd name="connsiteX5" fmla="*/ 76737 w 1059772"/>
                    <a:gd name="connsiteY5" fmla="*/ 1004799 h 1525711"/>
                    <a:gd name="connsiteX6" fmla="*/ 64179 w 1059772"/>
                    <a:gd name="connsiteY6" fmla="*/ 979707 h 1525711"/>
                    <a:gd name="connsiteX7" fmla="*/ 24807 w 1059772"/>
                    <a:gd name="connsiteY7" fmla="*/ 868683 h 1525711"/>
                    <a:gd name="connsiteX8" fmla="*/ 25270 w 1059772"/>
                    <a:gd name="connsiteY8" fmla="*/ 525884 h 1525711"/>
                    <a:gd name="connsiteX9" fmla="*/ 34629 w 1059772"/>
                    <a:gd name="connsiteY9" fmla="*/ 503152 h 1525711"/>
                    <a:gd name="connsiteX10" fmla="*/ 13495 w 1059772"/>
                    <a:gd name="connsiteY10" fmla="*/ 399667 h 1525711"/>
                    <a:gd name="connsiteX11" fmla="*/ 33874 w 1059772"/>
                    <a:gd name="connsiteY11" fmla="*/ 370675 h 1525711"/>
                    <a:gd name="connsiteX12" fmla="*/ 112186 w 1059772"/>
                    <a:gd name="connsiteY12" fmla="*/ 77 h 1525711"/>
                    <a:gd name="connsiteX13" fmla="*/ 377203 w 1059772"/>
                    <a:gd name="connsiteY13" fmla="*/ 406484 h 1525711"/>
                    <a:gd name="connsiteX14" fmla="*/ 391936 w 1059772"/>
                    <a:gd name="connsiteY14" fmla="*/ 408058 h 1525711"/>
                    <a:gd name="connsiteX15" fmla="*/ 557350 w 1059772"/>
                    <a:gd name="connsiteY15" fmla="*/ 471752 h 1525711"/>
                    <a:gd name="connsiteX16" fmla="*/ 560026 w 1059772"/>
                    <a:gd name="connsiteY16" fmla="*/ 473568 h 1525711"/>
                    <a:gd name="connsiteX17" fmla="*/ 562800 w 1059772"/>
                    <a:gd name="connsiteY17" fmla="*/ 472839 h 1525711"/>
                    <a:gd name="connsiteX18" fmla="*/ 855642 w 1059772"/>
                    <a:gd name="connsiteY18" fmla="*/ 483432 h 1525711"/>
                    <a:gd name="connsiteX19" fmla="*/ 855383 w 1059772"/>
                    <a:gd name="connsiteY19" fmla="*/ 484332 h 1525711"/>
                    <a:gd name="connsiteX20" fmla="*/ 865821 w 1059772"/>
                    <a:gd name="connsiteY20" fmla="*/ 487260 h 1525711"/>
                    <a:gd name="connsiteX21" fmla="*/ 884762 w 1059772"/>
                    <a:gd name="connsiteY21" fmla="*/ 496975 h 1525711"/>
                    <a:gd name="connsiteX22" fmla="*/ 915874 w 1059772"/>
                    <a:gd name="connsiteY22" fmla="*/ 642317 h 1525711"/>
                    <a:gd name="connsiteX23" fmla="*/ 809366 w 1059772"/>
                    <a:gd name="connsiteY23" fmla="*/ 688744 h 1525711"/>
                    <a:gd name="connsiteX24" fmla="*/ 797403 w 1059772"/>
                    <a:gd name="connsiteY24" fmla="*/ 685389 h 1525711"/>
                    <a:gd name="connsiteX25" fmla="*/ 797313 w 1059772"/>
                    <a:gd name="connsiteY25" fmla="*/ 685698 h 1525711"/>
                    <a:gd name="connsiteX26" fmla="*/ 538290 w 1059772"/>
                    <a:gd name="connsiteY26" fmla="*/ 699759 h 1525711"/>
                    <a:gd name="connsiteX27" fmla="*/ 520853 w 1059772"/>
                    <a:gd name="connsiteY27" fmla="*/ 708081 h 1525711"/>
                    <a:gd name="connsiteX28" fmla="*/ 532491 w 1059772"/>
                    <a:gd name="connsiteY28" fmla="*/ 731363 h 1525711"/>
                    <a:gd name="connsiteX29" fmla="*/ 918445 w 1059772"/>
                    <a:gd name="connsiteY29" fmla="*/ 953810 h 1525711"/>
                    <a:gd name="connsiteX30" fmla="*/ 952321 w 1059772"/>
                    <a:gd name="connsiteY30" fmla="*/ 951623 h 1525711"/>
                    <a:gd name="connsiteX31" fmla="*/ 957900 w 1059772"/>
                    <a:gd name="connsiteY31" fmla="*/ 950419 h 1525711"/>
                    <a:gd name="connsiteX32" fmla="*/ 976238 w 1059772"/>
                    <a:gd name="connsiteY32" fmla="*/ 950099 h 1525711"/>
                    <a:gd name="connsiteX33" fmla="*/ 1059495 w 1059772"/>
                    <a:gd name="connsiteY33" fmla="*/ 1044915 h 1525711"/>
                    <a:gd name="connsiteX34" fmla="*/ 980528 w 1059772"/>
                    <a:gd name="connsiteY34" fmla="*/ 1124929 h 1525711"/>
                    <a:gd name="connsiteX35" fmla="*/ 974021 w 1059772"/>
                    <a:gd name="connsiteY35" fmla="*/ 1125043 h 1525711"/>
                    <a:gd name="connsiteX36" fmla="*/ 974030 w 1059772"/>
                    <a:gd name="connsiteY36" fmla="*/ 1125129 h 1525711"/>
                    <a:gd name="connsiteX37" fmla="*/ 922140 w 1059772"/>
                    <a:gd name="connsiteY37" fmla="*/ 1128479 h 1525711"/>
                    <a:gd name="connsiteX38" fmla="*/ 870840 w 1059772"/>
                    <a:gd name="connsiteY38" fmla="*/ 1127415 h 1525711"/>
                    <a:gd name="connsiteX39" fmla="*/ 620068 w 1059772"/>
                    <a:gd name="connsiteY39" fmla="*/ 1054963 h 1525711"/>
                    <a:gd name="connsiteX40" fmla="*/ 589927 w 1059772"/>
                    <a:gd name="connsiteY40" fmla="*/ 1036385 h 1525711"/>
                    <a:gd name="connsiteX41" fmla="*/ 616709 w 1059772"/>
                    <a:gd name="connsiteY41" fmla="*/ 1061578 h 1525711"/>
                    <a:gd name="connsiteX42" fmla="*/ 887630 w 1059772"/>
                    <a:gd name="connsiteY42" fmla="*/ 1186259 h 1525711"/>
                    <a:gd name="connsiteX43" fmla="*/ 887524 w 1059772"/>
                    <a:gd name="connsiteY43" fmla="*/ 1186974 h 1525711"/>
                    <a:gd name="connsiteX44" fmla="*/ 901527 w 1059772"/>
                    <a:gd name="connsiteY44" fmla="*/ 1188339 h 1525711"/>
                    <a:gd name="connsiteX45" fmla="*/ 979852 w 1059772"/>
                    <a:gd name="connsiteY45" fmla="*/ 1281297 h 1525711"/>
                    <a:gd name="connsiteX46" fmla="*/ 881757 w 1059772"/>
                    <a:gd name="connsiteY46" fmla="*/ 1376181 h 1525711"/>
                    <a:gd name="connsiteX47" fmla="*/ 861988 w 1059772"/>
                    <a:gd name="connsiteY47" fmla="*/ 1374254 h 1525711"/>
                    <a:gd name="connsiteX48" fmla="*/ 857645 w 1059772"/>
                    <a:gd name="connsiteY48" fmla="*/ 1372950 h 1525711"/>
                    <a:gd name="connsiteX49" fmla="*/ 800804 w 1059772"/>
                    <a:gd name="connsiteY49" fmla="*/ 1362076 h 1525711"/>
                    <a:gd name="connsiteX50" fmla="*/ 449600 w 1059772"/>
                    <a:gd name="connsiteY50" fmla="*/ 1163778 h 1525711"/>
                    <a:gd name="connsiteX51" fmla="*/ 432966 w 1059772"/>
                    <a:gd name="connsiteY51" fmla="*/ 1145088 h 1525711"/>
                    <a:gd name="connsiteX52" fmla="*/ 442381 w 1059772"/>
                    <a:gd name="connsiteY52" fmla="*/ 1160051 h 1525711"/>
                    <a:gd name="connsiteX53" fmla="*/ 634655 w 1059772"/>
                    <a:gd name="connsiteY53" fmla="*/ 1332245 h 1525711"/>
                    <a:gd name="connsiteX54" fmla="*/ 671306 w 1059772"/>
                    <a:gd name="connsiteY54" fmla="*/ 1349799 h 1525711"/>
                    <a:gd name="connsiteX55" fmla="*/ 680029 w 1059772"/>
                    <a:gd name="connsiteY55" fmla="*/ 1352606 h 1525711"/>
                    <a:gd name="connsiteX56" fmla="*/ 733112 w 1059772"/>
                    <a:gd name="connsiteY56" fmla="*/ 1435618 h 1525711"/>
                    <a:gd name="connsiteX57" fmla="*/ 646199 w 1059772"/>
                    <a:gd name="connsiteY57" fmla="*/ 1525711 h 1525711"/>
                    <a:gd name="connsiteX58" fmla="*/ 612368 w 1059772"/>
                    <a:gd name="connsiteY58" fmla="*/ 1518631 h 1525711"/>
                    <a:gd name="connsiteX59" fmla="*/ 608168 w 1059772"/>
                    <a:gd name="connsiteY59" fmla="*/ 1516268 h 1525711"/>
                    <a:gd name="connsiteX60" fmla="*/ 550918 w 1059772"/>
                    <a:gd name="connsiteY60" fmla="*/ 1488847 h 1525711"/>
                    <a:gd name="connsiteX61" fmla="*/ 272929 w 1059772"/>
                    <a:gd name="connsiteY61" fmla="*/ 1224716 h 1525711"/>
                    <a:gd name="connsiteX62" fmla="*/ 263877 w 1059772"/>
                    <a:gd name="connsiteY62" fmla="*/ 1208071 h 1525711"/>
                    <a:gd name="connsiteX63" fmla="*/ 260179 w 1059772"/>
                    <a:gd name="connsiteY63" fmla="*/ 1206335 h 1525711"/>
                    <a:gd name="connsiteX64" fmla="*/ 265380 w 1059772"/>
                    <a:gd name="connsiteY64" fmla="*/ 1223289 h 1525711"/>
                    <a:gd name="connsiteX65" fmla="*/ 294131 w 1059772"/>
                    <a:gd name="connsiteY65" fmla="*/ 1291910 h 1525711"/>
                    <a:gd name="connsiteX66" fmla="*/ 310035 w 1059772"/>
                    <a:gd name="connsiteY66" fmla="*/ 1321118 h 1525711"/>
                    <a:gd name="connsiteX67" fmla="*/ 312317 w 1059772"/>
                    <a:gd name="connsiteY67" fmla="*/ 1324291 h 1525711"/>
                    <a:gd name="connsiteX68" fmla="*/ 323049 w 1059772"/>
                    <a:gd name="connsiteY68" fmla="*/ 1355259 h 1525711"/>
                    <a:gd name="connsiteX69" fmla="*/ 255745 w 1059772"/>
                    <a:gd name="connsiteY69" fmla="*/ 1448305 h 1525711"/>
                    <a:gd name="connsiteX70" fmla="*/ 231749 w 1059772"/>
                    <a:gd name="connsiteY70" fmla="*/ 1447964 h 1525711"/>
                    <a:gd name="connsiteX0" fmla="*/ 231749 w 1059772"/>
                    <a:gd name="connsiteY0" fmla="*/ 1447888 h 1525635"/>
                    <a:gd name="connsiteX1" fmla="*/ 175907 w 1059772"/>
                    <a:gd name="connsiteY1" fmla="*/ 1408596 h 1525635"/>
                    <a:gd name="connsiteX2" fmla="*/ 173033 w 1059772"/>
                    <a:gd name="connsiteY2" fmla="*/ 1402364 h 1525635"/>
                    <a:gd name="connsiteX3" fmla="*/ 151573 w 1059772"/>
                    <a:gd name="connsiteY3" fmla="*/ 1362951 h 1525635"/>
                    <a:gd name="connsiteX4" fmla="*/ 75653 w 1059772"/>
                    <a:gd name="connsiteY4" fmla="*/ 1044190 h 1525635"/>
                    <a:gd name="connsiteX5" fmla="*/ 76737 w 1059772"/>
                    <a:gd name="connsiteY5" fmla="*/ 1004723 h 1525635"/>
                    <a:gd name="connsiteX6" fmla="*/ 64179 w 1059772"/>
                    <a:gd name="connsiteY6" fmla="*/ 979631 h 1525635"/>
                    <a:gd name="connsiteX7" fmla="*/ 24807 w 1059772"/>
                    <a:gd name="connsiteY7" fmla="*/ 868607 h 1525635"/>
                    <a:gd name="connsiteX8" fmla="*/ 25270 w 1059772"/>
                    <a:gd name="connsiteY8" fmla="*/ 525808 h 1525635"/>
                    <a:gd name="connsiteX9" fmla="*/ 34629 w 1059772"/>
                    <a:gd name="connsiteY9" fmla="*/ 503076 h 1525635"/>
                    <a:gd name="connsiteX10" fmla="*/ 13495 w 1059772"/>
                    <a:gd name="connsiteY10" fmla="*/ 399591 h 1525635"/>
                    <a:gd name="connsiteX11" fmla="*/ 112186 w 1059772"/>
                    <a:gd name="connsiteY11" fmla="*/ 1 h 1525635"/>
                    <a:gd name="connsiteX12" fmla="*/ 377203 w 1059772"/>
                    <a:gd name="connsiteY12" fmla="*/ 406408 h 1525635"/>
                    <a:gd name="connsiteX13" fmla="*/ 391936 w 1059772"/>
                    <a:gd name="connsiteY13" fmla="*/ 407982 h 1525635"/>
                    <a:gd name="connsiteX14" fmla="*/ 557350 w 1059772"/>
                    <a:gd name="connsiteY14" fmla="*/ 471676 h 1525635"/>
                    <a:gd name="connsiteX15" fmla="*/ 560026 w 1059772"/>
                    <a:gd name="connsiteY15" fmla="*/ 473492 h 1525635"/>
                    <a:gd name="connsiteX16" fmla="*/ 562800 w 1059772"/>
                    <a:gd name="connsiteY16" fmla="*/ 472763 h 1525635"/>
                    <a:gd name="connsiteX17" fmla="*/ 855642 w 1059772"/>
                    <a:gd name="connsiteY17" fmla="*/ 483356 h 1525635"/>
                    <a:gd name="connsiteX18" fmla="*/ 855383 w 1059772"/>
                    <a:gd name="connsiteY18" fmla="*/ 484256 h 1525635"/>
                    <a:gd name="connsiteX19" fmla="*/ 865821 w 1059772"/>
                    <a:gd name="connsiteY19" fmla="*/ 487184 h 1525635"/>
                    <a:gd name="connsiteX20" fmla="*/ 884762 w 1059772"/>
                    <a:gd name="connsiteY20" fmla="*/ 496899 h 1525635"/>
                    <a:gd name="connsiteX21" fmla="*/ 915874 w 1059772"/>
                    <a:gd name="connsiteY21" fmla="*/ 642241 h 1525635"/>
                    <a:gd name="connsiteX22" fmla="*/ 809366 w 1059772"/>
                    <a:gd name="connsiteY22" fmla="*/ 688668 h 1525635"/>
                    <a:gd name="connsiteX23" fmla="*/ 797403 w 1059772"/>
                    <a:gd name="connsiteY23" fmla="*/ 685313 h 1525635"/>
                    <a:gd name="connsiteX24" fmla="*/ 797313 w 1059772"/>
                    <a:gd name="connsiteY24" fmla="*/ 685622 h 1525635"/>
                    <a:gd name="connsiteX25" fmla="*/ 538290 w 1059772"/>
                    <a:gd name="connsiteY25" fmla="*/ 699683 h 1525635"/>
                    <a:gd name="connsiteX26" fmla="*/ 520853 w 1059772"/>
                    <a:gd name="connsiteY26" fmla="*/ 708005 h 1525635"/>
                    <a:gd name="connsiteX27" fmla="*/ 532491 w 1059772"/>
                    <a:gd name="connsiteY27" fmla="*/ 731287 h 1525635"/>
                    <a:gd name="connsiteX28" fmla="*/ 918445 w 1059772"/>
                    <a:gd name="connsiteY28" fmla="*/ 953734 h 1525635"/>
                    <a:gd name="connsiteX29" fmla="*/ 952321 w 1059772"/>
                    <a:gd name="connsiteY29" fmla="*/ 951547 h 1525635"/>
                    <a:gd name="connsiteX30" fmla="*/ 957900 w 1059772"/>
                    <a:gd name="connsiteY30" fmla="*/ 950343 h 1525635"/>
                    <a:gd name="connsiteX31" fmla="*/ 976238 w 1059772"/>
                    <a:gd name="connsiteY31" fmla="*/ 950023 h 1525635"/>
                    <a:gd name="connsiteX32" fmla="*/ 1059495 w 1059772"/>
                    <a:gd name="connsiteY32" fmla="*/ 1044839 h 1525635"/>
                    <a:gd name="connsiteX33" fmla="*/ 980528 w 1059772"/>
                    <a:gd name="connsiteY33" fmla="*/ 1124853 h 1525635"/>
                    <a:gd name="connsiteX34" fmla="*/ 974021 w 1059772"/>
                    <a:gd name="connsiteY34" fmla="*/ 1124967 h 1525635"/>
                    <a:gd name="connsiteX35" fmla="*/ 974030 w 1059772"/>
                    <a:gd name="connsiteY35" fmla="*/ 1125053 h 1525635"/>
                    <a:gd name="connsiteX36" fmla="*/ 922140 w 1059772"/>
                    <a:gd name="connsiteY36" fmla="*/ 1128403 h 1525635"/>
                    <a:gd name="connsiteX37" fmla="*/ 870840 w 1059772"/>
                    <a:gd name="connsiteY37" fmla="*/ 1127339 h 1525635"/>
                    <a:gd name="connsiteX38" fmla="*/ 620068 w 1059772"/>
                    <a:gd name="connsiteY38" fmla="*/ 1054887 h 1525635"/>
                    <a:gd name="connsiteX39" fmla="*/ 589927 w 1059772"/>
                    <a:gd name="connsiteY39" fmla="*/ 1036309 h 1525635"/>
                    <a:gd name="connsiteX40" fmla="*/ 616709 w 1059772"/>
                    <a:gd name="connsiteY40" fmla="*/ 1061502 h 1525635"/>
                    <a:gd name="connsiteX41" fmla="*/ 887630 w 1059772"/>
                    <a:gd name="connsiteY41" fmla="*/ 1186183 h 1525635"/>
                    <a:gd name="connsiteX42" fmla="*/ 887524 w 1059772"/>
                    <a:gd name="connsiteY42" fmla="*/ 1186898 h 1525635"/>
                    <a:gd name="connsiteX43" fmla="*/ 901527 w 1059772"/>
                    <a:gd name="connsiteY43" fmla="*/ 1188263 h 1525635"/>
                    <a:gd name="connsiteX44" fmla="*/ 979852 w 1059772"/>
                    <a:gd name="connsiteY44" fmla="*/ 1281221 h 1525635"/>
                    <a:gd name="connsiteX45" fmla="*/ 881757 w 1059772"/>
                    <a:gd name="connsiteY45" fmla="*/ 1376105 h 1525635"/>
                    <a:gd name="connsiteX46" fmla="*/ 861988 w 1059772"/>
                    <a:gd name="connsiteY46" fmla="*/ 1374178 h 1525635"/>
                    <a:gd name="connsiteX47" fmla="*/ 857645 w 1059772"/>
                    <a:gd name="connsiteY47" fmla="*/ 1372874 h 1525635"/>
                    <a:gd name="connsiteX48" fmla="*/ 800804 w 1059772"/>
                    <a:gd name="connsiteY48" fmla="*/ 1362000 h 1525635"/>
                    <a:gd name="connsiteX49" fmla="*/ 449600 w 1059772"/>
                    <a:gd name="connsiteY49" fmla="*/ 1163702 h 1525635"/>
                    <a:gd name="connsiteX50" fmla="*/ 432966 w 1059772"/>
                    <a:gd name="connsiteY50" fmla="*/ 1145012 h 1525635"/>
                    <a:gd name="connsiteX51" fmla="*/ 442381 w 1059772"/>
                    <a:gd name="connsiteY51" fmla="*/ 1159975 h 1525635"/>
                    <a:gd name="connsiteX52" fmla="*/ 634655 w 1059772"/>
                    <a:gd name="connsiteY52" fmla="*/ 1332169 h 1525635"/>
                    <a:gd name="connsiteX53" fmla="*/ 671306 w 1059772"/>
                    <a:gd name="connsiteY53" fmla="*/ 1349723 h 1525635"/>
                    <a:gd name="connsiteX54" fmla="*/ 680029 w 1059772"/>
                    <a:gd name="connsiteY54" fmla="*/ 1352530 h 1525635"/>
                    <a:gd name="connsiteX55" fmla="*/ 733112 w 1059772"/>
                    <a:gd name="connsiteY55" fmla="*/ 1435542 h 1525635"/>
                    <a:gd name="connsiteX56" fmla="*/ 646199 w 1059772"/>
                    <a:gd name="connsiteY56" fmla="*/ 1525635 h 1525635"/>
                    <a:gd name="connsiteX57" fmla="*/ 612368 w 1059772"/>
                    <a:gd name="connsiteY57" fmla="*/ 1518555 h 1525635"/>
                    <a:gd name="connsiteX58" fmla="*/ 608168 w 1059772"/>
                    <a:gd name="connsiteY58" fmla="*/ 1516192 h 1525635"/>
                    <a:gd name="connsiteX59" fmla="*/ 550918 w 1059772"/>
                    <a:gd name="connsiteY59" fmla="*/ 1488771 h 1525635"/>
                    <a:gd name="connsiteX60" fmla="*/ 272929 w 1059772"/>
                    <a:gd name="connsiteY60" fmla="*/ 1224640 h 1525635"/>
                    <a:gd name="connsiteX61" fmla="*/ 263877 w 1059772"/>
                    <a:gd name="connsiteY61" fmla="*/ 1207995 h 1525635"/>
                    <a:gd name="connsiteX62" fmla="*/ 260179 w 1059772"/>
                    <a:gd name="connsiteY62" fmla="*/ 1206259 h 1525635"/>
                    <a:gd name="connsiteX63" fmla="*/ 265380 w 1059772"/>
                    <a:gd name="connsiteY63" fmla="*/ 1223213 h 1525635"/>
                    <a:gd name="connsiteX64" fmla="*/ 294131 w 1059772"/>
                    <a:gd name="connsiteY64" fmla="*/ 1291834 h 1525635"/>
                    <a:gd name="connsiteX65" fmla="*/ 310035 w 1059772"/>
                    <a:gd name="connsiteY65" fmla="*/ 1321042 h 1525635"/>
                    <a:gd name="connsiteX66" fmla="*/ 312317 w 1059772"/>
                    <a:gd name="connsiteY66" fmla="*/ 1324215 h 1525635"/>
                    <a:gd name="connsiteX67" fmla="*/ 323049 w 1059772"/>
                    <a:gd name="connsiteY67" fmla="*/ 1355183 h 1525635"/>
                    <a:gd name="connsiteX68" fmla="*/ 255745 w 1059772"/>
                    <a:gd name="connsiteY68" fmla="*/ 1448229 h 1525635"/>
                    <a:gd name="connsiteX69" fmla="*/ 231749 w 1059772"/>
                    <a:gd name="connsiteY69" fmla="*/ 1447888 h 1525635"/>
                    <a:gd name="connsiteX0" fmla="*/ 400092 w 1228115"/>
                    <a:gd name="connsiteY0" fmla="*/ 1447888 h 1525635"/>
                    <a:gd name="connsiteX1" fmla="*/ 344250 w 1228115"/>
                    <a:gd name="connsiteY1" fmla="*/ 1408596 h 1525635"/>
                    <a:gd name="connsiteX2" fmla="*/ 341376 w 1228115"/>
                    <a:gd name="connsiteY2" fmla="*/ 1402364 h 1525635"/>
                    <a:gd name="connsiteX3" fmla="*/ 319916 w 1228115"/>
                    <a:gd name="connsiteY3" fmla="*/ 1362951 h 1525635"/>
                    <a:gd name="connsiteX4" fmla="*/ 243996 w 1228115"/>
                    <a:gd name="connsiteY4" fmla="*/ 1044190 h 1525635"/>
                    <a:gd name="connsiteX5" fmla="*/ 245080 w 1228115"/>
                    <a:gd name="connsiteY5" fmla="*/ 1004723 h 1525635"/>
                    <a:gd name="connsiteX6" fmla="*/ 232522 w 1228115"/>
                    <a:gd name="connsiteY6" fmla="*/ 979631 h 1525635"/>
                    <a:gd name="connsiteX7" fmla="*/ 193150 w 1228115"/>
                    <a:gd name="connsiteY7" fmla="*/ 868607 h 1525635"/>
                    <a:gd name="connsiteX8" fmla="*/ 193613 w 1228115"/>
                    <a:gd name="connsiteY8" fmla="*/ 525808 h 1525635"/>
                    <a:gd name="connsiteX9" fmla="*/ 202972 w 1228115"/>
                    <a:gd name="connsiteY9" fmla="*/ 503076 h 1525635"/>
                    <a:gd name="connsiteX10" fmla="*/ 0 w 1228115"/>
                    <a:gd name="connsiteY10" fmla="*/ 192960 h 1525635"/>
                    <a:gd name="connsiteX11" fmla="*/ 280529 w 1228115"/>
                    <a:gd name="connsiteY11" fmla="*/ 1 h 1525635"/>
                    <a:gd name="connsiteX12" fmla="*/ 545546 w 1228115"/>
                    <a:gd name="connsiteY12" fmla="*/ 406408 h 1525635"/>
                    <a:gd name="connsiteX13" fmla="*/ 560279 w 1228115"/>
                    <a:gd name="connsiteY13" fmla="*/ 407982 h 1525635"/>
                    <a:gd name="connsiteX14" fmla="*/ 725693 w 1228115"/>
                    <a:gd name="connsiteY14" fmla="*/ 471676 h 1525635"/>
                    <a:gd name="connsiteX15" fmla="*/ 728369 w 1228115"/>
                    <a:gd name="connsiteY15" fmla="*/ 473492 h 1525635"/>
                    <a:gd name="connsiteX16" fmla="*/ 731143 w 1228115"/>
                    <a:gd name="connsiteY16" fmla="*/ 472763 h 1525635"/>
                    <a:gd name="connsiteX17" fmla="*/ 1023985 w 1228115"/>
                    <a:gd name="connsiteY17" fmla="*/ 483356 h 1525635"/>
                    <a:gd name="connsiteX18" fmla="*/ 1023726 w 1228115"/>
                    <a:gd name="connsiteY18" fmla="*/ 484256 h 1525635"/>
                    <a:gd name="connsiteX19" fmla="*/ 1034164 w 1228115"/>
                    <a:gd name="connsiteY19" fmla="*/ 487184 h 1525635"/>
                    <a:gd name="connsiteX20" fmla="*/ 1053105 w 1228115"/>
                    <a:gd name="connsiteY20" fmla="*/ 496899 h 1525635"/>
                    <a:gd name="connsiteX21" fmla="*/ 1084217 w 1228115"/>
                    <a:gd name="connsiteY21" fmla="*/ 642241 h 1525635"/>
                    <a:gd name="connsiteX22" fmla="*/ 977709 w 1228115"/>
                    <a:gd name="connsiteY22" fmla="*/ 688668 h 1525635"/>
                    <a:gd name="connsiteX23" fmla="*/ 965746 w 1228115"/>
                    <a:gd name="connsiteY23" fmla="*/ 685313 h 1525635"/>
                    <a:gd name="connsiteX24" fmla="*/ 965656 w 1228115"/>
                    <a:gd name="connsiteY24" fmla="*/ 685622 h 1525635"/>
                    <a:gd name="connsiteX25" fmla="*/ 706633 w 1228115"/>
                    <a:gd name="connsiteY25" fmla="*/ 699683 h 1525635"/>
                    <a:gd name="connsiteX26" fmla="*/ 689196 w 1228115"/>
                    <a:gd name="connsiteY26" fmla="*/ 708005 h 1525635"/>
                    <a:gd name="connsiteX27" fmla="*/ 700834 w 1228115"/>
                    <a:gd name="connsiteY27" fmla="*/ 731287 h 1525635"/>
                    <a:gd name="connsiteX28" fmla="*/ 1086788 w 1228115"/>
                    <a:gd name="connsiteY28" fmla="*/ 953734 h 1525635"/>
                    <a:gd name="connsiteX29" fmla="*/ 1120664 w 1228115"/>
                    <a:gd name="connsiteY29" fmla="*/ 951547 h 1525635"/>
                    <a:gd name="connsiteX30" fmla="*/ 1126243 w 1228115"/>
                    <a:gd name="connsiteY30" fmla="*/ 950343 h 1525635"/>
                    <a:gd name="connsiteX31" fmla="*/ 1144581 w 1228115"/>
                    <a:gd name="connsiteY31" fmla="*/ 950023 h 1525635"/>
                    <a:gd name="connsiteX32" fmla="*/ 1227838 w 1228115"/>
                    <a:gd name="connsiteY32" fmla="*/ 1044839 h 1525635"/>
                    <a:gd name="connsiteX33" fmla="*/ 1148871 w 1228115"/>
                    <a:gd name="connsiteY33" fmla="*/ 1124853 h 1525635"/>
                    <a:gd name="connsiteX34" fmla="*/ 1142364 w 1228115"/>
                    <a:gd name="connsiteY34" fmla="*/ 1124967 h 1525635"/>
                    <a:gd name="connsiteX35" fmla="*/ 1142373 w 1228115"/>
                    <a:gd name="connsiteY35" fmla="*/ 1125053 h 1525635"/>
                    <a:gd name="connsiteX36" fmla="*/ 1090483 w 1228115"/>
                    <a:gd name="connsiteY36" fmla="*/ 1128403 h 1525635"/>
                    <a:gd name="connsiteX37" fmla="*/ 1039183 w 1228115"/>
                    <a:gd name="connsiteY37" fmla="*/ 1127339 h 1525635"/>
                    <a:gd name="connsiteX38" fmla="*/ 788411 w 1228115"/>
                    <a:gd name="connsiteY38" fmla="*/ 1054887 h 1525635"/>
                    <a:gd name="connsiteX39" fmla="*/ 758270 w 1228115"/>
                    <a:gd name="connsiteY39" fmla="*/ 1036309 h 1525635"/>
                    <a:gd name="connsiteX40" fmla="*/ 785052 w 1228115"/>
                    <a:gd name="connsiteY40" fmla="*/ 1061502 h 1525635"/>
                    <a:gd name="connsiteX41" fmla="*/ 1055973 w 1228115"/>
                    <a:gd name="connsiteY41" fmla="*/ 1186183 h 1525635"/>
                    <a:gd name="connsiteX42" fmla="*/ 1055867 w 1228115"/>
                    <a:gd name="connsiteY42" fmla="*/ 1186898 h 1525635"/>
                    <a:gd name="connsiteX43" fmla="*/ 1069870 w 1228115"/>
                    <a:gd name="connsiteY43" fmla="*/ 1188263 h 1525635"/>
                    <a:gd name="connsiteX44" fmla="*/ 1148195 w 1228115"/>
                    <a:gd name="connsiteY44" fmla="*/ 1281221 h 1525635"/>
                    <a:gd name="connsiteX45" fmla="*/ 1050100 w 1228115"/>
                    <a:gd name="connsiteY45" fmla="*/ 1376105 h 1525635"/>
                    <a:gd name="connsiteX46" fmla="*/ 1030331 w 1228115"/>
                    <a:gd name="connsiteY46" fmla="*/ 1374178 h 1525635"/>
                    <a:gd name="connsiteX47" fmla="*/ 1025988 w 1228115"/>
                    <a:gd name="connsiteY47" fmla="*/ 1372874 h 1525635"/>
                    <a:gd name="connsiteX48" fmla="*/ 969147 w 1228115"/>
                    <a:gd name="connsiteY48" fmla="*/ 1362000 h 1525635"/>
                    <a:gd name="connsiteX49" fmla="*/ 617943 w 1228115"/>
                    <a:gd name="connsiteY49" fmla="*/ 1163702 h 1525635"/>
                    <a:gd name="connsiteX50" fmla="*/ 601309 w 1228115"/>
                    <a:gd name="connsiteY50" fmla="*/ 1145012 h 1525635"/>
                    <a:gd name="connsiteX51" fmla="*/ 610724 w 1228115"/>
                    <a:gd name="connsiteY51" fmla="*/ 1159975 h 1525635"/>
                    <a:gd name="connsiteX52" fmla="*/ 802998 w 1228115"/>
                    <a:gd name="connsiteY52" fmla="*/ 1332169 h 1525635"/>
                    <a:gd name="connsiteX53" fmla="*/ 839649 w 1228115"/>
                    <a:gd name="connsiteY53" fmla="*/ 1349723 h 1525635"/>
                    <a:gd name="connsiteX54" fmla="*/ 848372 w 1228115"/>
                    <a:gd name="connsiteY54" fmla="*/ 1352530 h 1525635"/>
                    <a:gd name="connsiteX55" fmla="*/ 901455 w 1228115"/>
                    <a:gd name="connsiteY55" fmla="*/ 1435542 h 1525635"/>
                    <a:gd name="connsiteX56" fmla="*/ 814542 w 1228115"/>
                    <a:gd name="connsiteY56" fmla="*/ 1525635 h 1525635"/>
                    <a:gd name="connsiteX57" fmla="*/ 780711 w 1228115"/>
                    <a:gd name="connsiteY57" fmla="*/ 1518555 h 1525635"/>
                    <a:gd name="connsiteX58" fmla="*/ 776511 w 1228115"/>
                    <a:gd name="connsiteY58" fmla="*/ 1516192 h 1525635"/>
                    <a:gd name="connsiteX59" fmla="*/ 719261 w 1228115"/>
                    <a:gd name="connsiteY59" fmla="*/ 1488771 h 1525635"/>
                    <a:gd name="connsiteX60" fmla="*/ 441272 w 1228115"/>
                    <a:gd name="connsiteY60" fmla="*/ 1224640 h 1525635"/>
                    <a:gd name="connsiteX61" fmla="*/ 432220 w 1228115"/>
                    <a:gd name="connsiteY61" fmla="*/ 1207995 h 1525635"/>
                    <a:gd name="connsiteX62" fmla="*/ 428522 w 1228115"/>
                    <a:gd name="connsiteY62" fmla="*/ 1206259 h 1525635"/>
                    <a:gd name="connsiteX63" fmla="*/ 433723 w 1228115"/>
                    <a:gd name="connsiteY63" fmla="*/ 1223213 h 1525635"/>
                    <a:gd name="connsiteX64" fmla="*/ 462474 w 1228115"/>
                    <a:gd name="connsiteY64" fmla="*/ 1291834 h 1525635"/>
                    <a:gd name="connsiteX65" fmla="*/ 478378 w 1228115"/>
                    <a:gd name="connsiteY65" fmla="*/ 1321042 h 1525635"/>
                    <a:gd name="connsiteX66" fmla="*/ 480660 w 1228115"/>
                    <a:gd name="connsiteY66" fmla="*/ 1324215 h 1525635"/>
                    <a:gd name="connsiteX67" fmla="*/ 491392 w 1228115"/>
                    <a:gd name="connsiteY67" fmla="*/ 1355183 h 1525635"/>
                    <a:gd name="connsiteX68" fmla="*/ 424088 w 1228115"/>
                    <a:gd name="connsiteY68" fmla="*/ 1448229 h 1525635"/>
                    <a:gd name="connsiteX69" fmla="*/ 400092 w 1228115"/>
                    <a:gd name="connsiteY69" fmla="*/ 1447888 h 1525635"/>
                    <a:gd name="connsiteX0" fmla="*/ 400092 w 1228115"/>
                    <a:gd name="connsiteY0" fmla="*/ 1254928 h 1332675"/>
                    <a:gd name="connsiteX1" fmla="*/ 344250 w 1228115"/>
                    <a:gd name="connsiteY1" fmla="*/ 1215636 h 1332675"/>
                    <a:gd name="connsiteX2" fmla="*/ 341376 w 1228115"/>
                    <a:gd name="connsiteY2" fmla="*/ 1209404 h 1332675"/>
                    <a:gd name="connsiteX3" fmla="*/ 319916 w 1228115"/>
                    <a:gd name="connsiteY3" fmla="*/ 1169991 h 1332675"/>
                    <a:gd name="connsiteX4" fmla="*/ 243996 w 1228115"/>
                    <a:gd name="connsiteY4" fmla="*/ 851230 h 1332675"/>
                    <a:gd name="connsiteX5" fmla="*/ 245080 w 1228115"/>
                    <a:gd name="connsiteY5" fmla="*/ 811763 h 1332675"/>
                    <a:gd name="connsiteX6" fmla="*/ 232522 w 1228115"/>
                    <a:gd name="connsiteY6" fmla="*/ 786671 h 1332675"/>
                    <a:gd name="connsiteX7" fmla="*/ 193150 w 1228115"/>
                    <a:gd name="connsiteY7" fmla="*/ 675647 h 1332675"/>
                    <a:gd name="connsiteX8" fmla="*/ 193613 w 1228115"/>
                    <a:gd name="connsiteY8" fmla="*/ 332848 h 1332675"/>
                    <a:gd name="connsiteX9" fmla="*/ 202972 w 1228115"/>
                    <a:gd name="connsiteY9" fmla="*/ 310116 h 1332675"/>
                    <a:gd name="connsiteX10" fmla="*/ 0 w 1228115"/>
                    <a:gd name="connsiteY10" fmla="*/ 0 h 1332675"/>
                    <a:gd name="connsiteX11" fmla="*/ 545546 w 1228115"/>
                    <a:gd name="connsiteY11" fmla="*/ 213448 h 1332675"/>
                    <a:gd name="connsiteX12" fmla="*/ 560279 w 1228115"/>
                    <a:gd name="connsiteY12" fmla="*/ 215022 h 1332675"/>
                    <a:gd name="connsiteX13" fmla="*/ 725693 w 1228115"/>
                    <a:gd name="connsiteY13" fmla="*/ 278716 h 1332675"/>
                    <a:gd name="connsiteX14" fmla="*/ 728369 w 1228115"/>
                    <a:gd name="connsiteY14" fmla="*/ 280532 h 1332675"/>
                    <a:gd name="connsiteX15" fmla="*/ 731143 w 1228115"/>
                    <a:gd name="connsiteY15" fmla="*/ 279803 h 1332675"/>
                    <a:gd name="connsiteX16" fmla="*/ 1023985 w 1228115"/>
                    <a:gd name="connsiteY16" fmla="*/ 290396 h 1332675"/>
                    <a:gd name="connsiteX17" fmla="*/ 1023726 w 1228115"/>
                    <a:gd name="connsiteY17" fmla="*/ 291296 h 1332675"/>
                    <a:gd name="connsiteX18" fmla="*/ 1034164 w 1228115"/>
                    <a:gd name="connsiteY18" fmla="*/ 294224 h 1332675"/>
                    <a:gd name="connsiteX19" fmla="*/ 1053105 w 1228115"/>
                    <a:gd name="connsiteY19" fmla="*/ 303939 h 1332675"/>
                    <a:gd name="connsiteX20" fmla="*/ 1084217 w 1228115"/>
                    <a:gd name="connsiteY20" fmla="*/ 449281 h 1332675"/>
                    <a:gd name="connsiteX21" fmla="*/ 977709 w 1228115"/>
                    <a:gd name="connsiteY21" fmla="*/ 495708 h 1332675"/>
                    <a:gd name="connsiteX22" fmla="*/ 965746 w 1228115"/>
                    <a:gd name="connsiteY22" fmla="*/ 492353 h 1332675"/>
                    <a:gd name="connsiteX23" fmla="*/ 965656 w 1228115"/>
                    <a:gd name="connsiteY23" fmla="*/ 492662 h 1332675"/>
                    <a:gd name="connsiteX24" fmla="*/ 706633 w 1228115"/>
                    <a:gd name="connsiteY24" fmla="*/ 506723 h 1332675"/>
                    <a:gd name="connsiteX25" fmla="*/ 689196 w 1228115"/>
                    <a:gd name="connsiteY25" fmla="*/ 515045 h 1332675"/>
                    <a:gd name="connsiteX26" fmla="*/ 700834 w 1228115"/>
                    <a:gd name="connsiteY26" fmla="*/ 538327 h 1332675"/>
                    <a:gd name="connsiteX27" fmla="*/ 1086788 w 1228115"/>
                    <a:gd name="connsiteY27" fmla="*/ 760774 h 1332675"/>
                    <a:gd name="connsiteX28" fmla="*/ 1120664 w 1228115"/>
                    <a:gd name="connsiteY28" fmla="*/ 758587 h 1332675"/>
                    <a:gd name="connsiteX29" fmla="*/ 1126243 w 1228115"/>
                    <a:gd name="connsiteY29" fmla="*/ 757383 h 1332675"/>
                    <a:gd name="connsiteX30" fmla="*/ 1144581 w 1228115"/>
                    <a:gd name="connsiteY30" fmla="*/ 757063 h 1332675"/>
                    <a:gd name="connsiteX31" fmla="*/ 1227838 w 1228115"/>
                    <a:gd name="connsiteY31" fmla="*/ 851879 h 1332675"/>
                    <a:gd name="connsiteX32" fmla="*/ 1148871 w 1228115"/>
                    <a:gd name="connsiteY32" fmla="*/ 931893 h 1332675"/>
                    <a:gd name="connsiteX33" fmla="*/ 1142364 w 1228115"/>
                    <a:gd name="connsiteY33" fmla="*/ 932007 h 1332675"/>
                    <a:gd name="connsiteX34" fmla="*/ 1142373 w 1228115"/>
                    <a:gd name="connsiteY34" fmla="*/ 932093 h 1332675"/>
                    <a:gd name="connsiteX35" fmla="*/ 1090483 w 1228115"/>
                    <a:gd name="connsiteY35" fmla="*/ 935443 h 1332675"/>
                    <a:gd name="connsiteX36" fmla="*/ 1039183 w 1228115"/>
                    <a:gd name="connsiteY36" fmla="*/ 934379 h 1332675"/>
                    <a:gd name="connsiteX37" fmla="*/ 788411 w 1228115"/>
                    <a:gd name="connsiteY37" fmla="*/ 861927 h 1332675"/>
                    <a:gd name="connsiteX38" fmla="*/ 758270 w 1228115"/>
                    <a:gd name="connsiteY38" fmla="*/ 843349 h 1332675"/>
                    <a:gd name="connsiteX39" fmla="*/ 785052 w 1228115"/>
                    <a:gd name="connsiteY39" fmla="*/ 868542 h 1332675"/>
                    <a:gd name="connsiteX40" fmla="*/ 1055973 w 1228115"/>
                    <a:gd name="connsiteY40" fmla="*/ 993223 h 1332675"/>
                    <a:gd name="connsiteX41" fmla="*/ 1055867 w 1228115"/>
                    <a:gd name="connsiteY41" fmla="*/ 993938 h 1332675"/>
                    <a:gd name="connsiteX42" fmla="*/ 1069870 w 1228115"/>
                    <a:gd name="connsiteY42" fmla="*/ 995303 h 1332675"/>
                    <a:gd name="connsiteX43" fmla="*/ 1148195 w 1228115"/>
                    <a:gd name="connsiteY43" fmla="*/ 1088261 h 1332675"/>
                    <a:gd name="connsiteX44" fmla="*/ 1050100 w 1228115"/>
                    <a:gd name="connsiteY44" fmla="*/ 1183145 h 1332675"/>
                    <a:gd name="connsiteX45" fmla="*/ 1030331 w 1228115"/>
                    <a:gd name="connsiteY45" fmla="*/ 1181218 h 1332675"/>
                    <a:gd name="connsiteX46" fmla="*/ 1025988 w 1228115"/>
                    <a:gd name="connsiteY46" fmla="*/ 1179914 h 1332675"/>
                    <a:gd name="connsiteX47" fmla="*/ 969147 w 1228115"/>
                    <a:gd name="connsiteY47" fmla="*/ 1169040 h 1332675"/>
                    <a:gd name="connsiteX48" fmla="*/ 617943 w 1228115"/>
                    <a:gd name="connsiteY48" fmla="*/ 970742 h 1332675"/>
                    <a:gd name="connsiteX49" fmla="*/ 601309 w 1228115"/>
                    <a:gd name="connsiteY49" fmla="*/ 952052 h 1332675"/>
                    <a:gd name="connsiteX50" fmla="*/ 610724 w 1228115"/>
                    <a:gd name="connsiteY50" fmla="*/ 967015 h 1332675"/>
                    <a:gd name="connsiteX51" fmla="*/ 802998 w 1228115"/>
                    <a:gd name="connsiteY51" fmla="*/ 1139209 h 1332675"/>
                    <a:gd name="connsiteX52" fmla="*/ 839649 w 1228115"/>
                    <a:gd name="connsiteY52" fmla="*/ 1156763 h 1332675"/>
                    <a:gd name="connsiteX53" fmla="*/ 848372 w 1228115"/>
                    <a:gd name="connsiteY53" fmla="*/ 1159570 h 1332675"/>
                    <a:gd name="connsiteX54" fmla="*/ 901455 w 1228115"/>
                    <a:gd name="connsiteY54" fmla="*/ 1242582 h 1332675"/>
                    <a:gd name="connsiteX55" fmla="*/ 814542 w 1228115"/>
                    <a:gd name="connsiteY55" fmla="*/ 1332675 h 1332675"/>
                    <a:gd name="connsiteX56" fmla="*/ 780711 w 1228115"/>
                    <a:gd name="connsiteY56" fmla="*/ 1325595 h 1332675"/>
                    <a:gd name="connsiteX57" fmla="*/ 776511 w 1228115"/>
                    <a:gd name="connsiteY57" fmla="*/ 1323232 h 1332675"/>
                    <a:gd name="connsiteX58" fmla="*/ 719261 w 1228115"/>
                    <a:gd name="connsiteY58" fmla="*/ 1295811 h 1332675"/>
                    <a:gd name="connsiteX59" fmla="*/ 441272 w 1228115"/>
                    <a:gd name="connsiteY59" fmla="*/ 1031680 h 1332675"/>
                    <a:gd name="connsiteX60" fmla="*/ 432220 w 1228115"/>
                    <a:gd name="connsiteY60" fmla="*/ 1015035 h 1332675"/>
                    <a:gd name="connsiteX61" fmla="*/ 428522 w 1228115"/>
                    <a:gd name="connsiteY61" fmla="*/ 1013299 h 1332675"/>
                    <a:gd name="connsiteX62" fmla="*/ 433723 w 1228115"/>
                    <a:gd name="connsiteY62" fmla="*/ 1030253 h 1332675"/>
                    <a:gd name="connsiteX63" fmla="*/ 462474 w 1228115"/>
                    <a:gd name="connsiteY63" fmla="*/ 1098874 h 1332675"/>
                    <a:gd name="connsiteX64" fmla="*/ 478378 w 1228115"/>
                    <a:gd name="connsiteY64" fmla="*/ 1128082 h 1332675"/>
                    <a:gd name="connsiteX65" fmla="*/ 480660 w 1228115"/>
                    <a:gd name="connsiteY65" fmla="*/ 1131255 h 1332675"/>
                    <a:gd name="connsiteX66" fmla="*/ 491392 w 1228115"/>
                    <a:gd name="connsiteY66" fmla="*/ 1162223 h 1332675"/>
                    <a:gd name="connsiteX67" fmla="*/ 424088 w 1228115"/>
                    <a:gd name="connsiteY67" fmla="*/ 1255269 h 1332675"/>
                    <a:gd name="connsiteX68" fmla="*/ 400092 w 1228115"/>
                    <a:gd name="connsiteY68" fmla="*/ 1254928 h 1332675"/>
                    <a:gd name="connsiteX0" fmla="*/ 231749 w 1059772"/>
                    <a:gd name="connsiteY0" fmla="*/ 1041479 h 1119226"/>
                    <a:gd name="connsiteX1" fmla="*/ 175907 w 1059772"/>
                    <a:gd name="connsiteY1" fmla="*/ 1002187 h 1119226"/>
                    <a:gd name="connsiteX2" fmla="*/ 173033 w 1059772"/>
                    <a:gd name="connsiteY2" fmla="*/ 995955 h 1119226"/>
                    <a:gd name="connsiteX3" fmla="*/ 151573 w 1059772"/>
                    <a:gd name="connsiteY3" fmla="*/ 956542 h 1119226"/>
                    <a:gd name="connsiteX4" fmla="*/ 75653 w 1059772"/>
                    <a:gd name="connsiteY4" fmla="*/ 637781 h 1119226"/>
                    <a:gd name="connsiteX5" fmla="*/ 76737 w 1059772"/>
                    <a:gd name="connsiteY5" fmla="*/ 598314 h 1119226"/>
                    <a:gd name="connsiteX6" fmla="*/ 64179 w 1059772"/>
                    <a:gd name="connsiteY6" fmla="*/ 573222 h 1119226"/>
                    <a:gd name="connsiteX7" fmla="*/ 24807 w 1059772"/>
                    <a:gd name="connsiteY7" fmla="*/ 462198 h 1119226"/>
                    <a:gd name="connsiteX8" fmla="*/ 25270 w 1059772"/>
                    <a:gd name="connsiteY8" fmla="*/ 119399 h 1119226"/>
                    <a:gd name="connsiteX9" fmla="*/ 34629 w 1059772"/>
                    <a:gd name="connsiteY9" fmla="*/ 96667 h 1119226"/>
                    <a:gd name="connsiteX10" fmla="*/ 377203 w 1059772"/>
                    <a:gd name="connsiteY10" fmla="*/ -1 h 1119226"/>
                    <a:gd name="connsiteX11" fmla="*/ 391936 w 1059772"/>
                    <a:gd name="connsiteY11" fmla="*/ 1573 h 1119226"/>
                    <a:gd name="connsiteX12" fmla="*/ 557350 w 1059772"/>
                    <a:gd name="connsiteY12" fmla="*/ 65267 h 1119226"/>
                    <a:gd name="connsiteX13" fmla="*/ 560026 w 1059772"/>
                    <a:gd name="connsiteY13" fmla="*/ 67083 h 1119226"/>
                    <a:gd name="connsiteX14" fmla="*/ 562800 w 1059772"/>
                    <a:gd name="connsiteY14" fmla="*/ 66354 h 1119226"/>
                    <a:gd name="connsiteX15" fmla="*/ 855642 w 1059772"/>
                    <a:gd name="connsiteY15" fmla="*/ 76947 h 1119226"/>
                    <a:gd name="connsiteX16" fmla="*/ 855383 w 1059772"/>
                    <a:gd name="connsiteY16" fmla="*/ 77847 h 1119226"/>
                    <a:gd name="connsiteX17" fmla="*/ 865821 w 1059772"/>
                    <a:gd name="connsiteY17" fmla="*/ 80775 h 1119226"/>
                    <a:gd name="connsiteX18" fmla="*/ 884762 w 1059772"/>
                    <a:gd name="connsiteY18" fmla="*/ 90490 h 1119226"/>
                    <a:gd name="connsiteX19" fmla="*/ 915874 w 1059772"/>
                    <a:gd name="connsiteY19" fmla="*/ 235832 h 1119226"/>
                    <a:gd name="connsiteX20" fmla="*/ 809366 w 1059772"/>
                    <a:gd name="connsiteY20" fmla="*/ 282259 h 1119226"/>
                    <a:gd name="connsiteX21" fmla="*/ 797403 w 1059772"/>
                    <a:gd name="connsiteY21" fmla="*/ 278904 h 1119226"/>
                    <a:gd name="connsiteX22" fmla="*/ 797313 w 1059772"/>
                    <a:gd name="connsiteY22" fmla="*/ 279213 h 1119226"/>
                    <a:gd name="connsiteX23" fmla="*/ 538290 w 1059772"/>
                    <a:gd name="connsiteY23" fmla="*/ 293274 h 1119226"/>
                    <a:gd name="connsiteX24" fmla="*/ 520853 w 1059772"/>
                    <a:gd name="connsiteY24" fmla="*/ 301596 h 1119226"/>
                    <a:gd name="connsiteX25" fmla="*/ 532491 w 1059772"/>
                    <a:gd name="connsiteY25" fmla="*/ 324878 h 1119226"/>
                    <a:gd name="connsiteX26" fmla="*/ 918445 w 1059772"/>
                    <a:gd name="connsiteY26" fmla="*/ 547325 h 1119226"/>
                    <a:gd name="connsiteX27" fmla="*/ 952321 w 1059772"/>
                    <a:gd name="connsiteY27" fmla="*/ 545138 h 1119226"/>
                    <a:gd name="connsiteX28" fmla="*/ 957900 w 1059772"/>
                    <a:gd name="connsiteY28" fmla="*/ 543934 h 1119226"/>
                    <a:gd name="connsiteX29" fmla="*/ 976238 w 1059772"/>
                    <a:gd name="connsiteY29" fmla="*/ 543614 h 1119226"/>
                    <a:gd name="connsiteX30" fmla="*/ 1059495 w 1059772"/>
                    <a:gd name="connsiteY30" fmla="*/ 638430 h 1119226"/>
                    <a:gd name="connsiteX31" fmla="*/ 980528 w 1059772"/>
                    <a:gd name="connsiteY31" fmla="*/ 718444 h 1119226"/>
                    <a:gd name="connsiteX32" fmla="*/ 974021 w 1059772"/>
                    <a:gd name="connsiteY32" fmla="*/ 718558 h 1119226"/>
                    <a:gd name="connsiteX33" fmla="*/ 974030 w 1059772"/>
                    <a:gd name="connsiteY33" fmla="*/ 718644 h 1119226"/>
                    <a:gd name="connsiteX34" fmla="*/ 922140 w 1059772"/>
                    <a:gd name="connsiteY34" fmla="*/ 721994 h 1119226"/>
                    <a:gd name="connsiteX35" fmla="*/ 870840 w 1059772"/>
                    <a:gd name="connsiteY35" fmla="*/ 720930 h 1119226"/>
                    <a:gd name="connsiteX36" fmla="*/ 620068 w 1059772"/>
                    <a:gd name="connsiteY36" fmla="*/ 648478 h 1119226"/>
                    <a:gd name="connsiteX37" fmla="*/ 589927 w 1059772"/>
                    <a:gd name="connsiteY37" fmla="*/ 629900 h 1119226"/>
                    <a:gd name="connsiteX38" fmla="*/ 616709 w 1059772"/>
                    <a:gd name="connsiteY38" fmla="*/ 655093 h 1119226"/>
                    <a:gd name="connsiteX39" fmla="*/ 887630 w 1059772"/>
                    <a:gd name="connsiteY39" fmla="*/ 779774 h 1119226"/>
                    <a:gd name="connsiteX40" fmla="*/ 887524 w 1059772"/>
                    <a:gd name="connsiteY40" fmla="*/ 780489 h 1119226"/>
                    <a:gd name="connsiteX41" fmla="*/ 901527 w 1059772"/>
                    <a:gd name="connsiteY41" fmla="*/ 781854 h 1119226"/>
                    <a:gd name="connsiteX42" fmla="*/ 979852 w 1059772"/>
                    <a:gd name="connsiteY42" fmla="*/ 874812 h 1119226"/>
                    <a:gd name="connsiteX43" fmla="*/ 881757 w 1059772"/>
                    <a:gd name="connsiteY43" fmla="*/ 969696 h 1119226"/>
                    <a:gd name="connsiteX44" fmla="*/ 861988 w 1059772"/>
                    <a:gd name="connsiteY44" fmla="*/ 967769 h 1119226"/>
                    <a:gd name="connsiteX45" fmla="*/ 857645 w 1059772"/>
                    <a:gd name="connsiteY45" fmla="*/ 966465 h 1119226"/>
                    <a:gd name="connsiteX46" fmla="*/ 800804 w 1059772"/>
                    <a:gd name="connsiteY46" fmla="*/ 955591 h 1119226"/>
                    <a:gd name="connsiteX47" fmla="*/ 449600 w 1059772"/>
                    <a:gd name="connsiteY47" fmla="*/ 757293 h 1119226"/>
                    <a:gd name="connsiteX48" fmla="*/ 432966 w 1059772"/>
                    <a:gd name="connsiteY48" fmla="*/ 738603 h 1119226"/>
                    <a:gd name="connsiteX49" fmla="*/ 442381 w 1059772"/>
                    <a:gd name="connsiteY49" fmla="*/ 753566 h 1119226"/>
                    <a:gd name="connsiteX50" fmla="*/ 634655 w 1059772"/>
                    <a:gd name="connsiteY50" fmla="*/ 925760 h 1119226"/>
                    <a:gd name="connsiteX51" fmla="*/ 671306 w 1059772"/>
                    <a:gd name="connsiteY51" fmla="*/ 943314 h 1119226"/>
                    <a:gd name="connsiteX52" fmla="*/ 680029 w 1059772"/>
                    <a:gd name="connsiteY52" fmla="*/ 946121 h 1119226"/>
                    <a:gd name="connsiteX53" fmla="*/ 733112 w 1059772"/>
                    <a:gd name="connsiteY53" fmla="*/ 1029133 h 1119226"/>
                    <a:gd name="connsiteX54" fmla="*/ 646199 w 1059772"/>
                    <a:gd name="connsiteY54" fmla="*/ 1119226 h 1119226"/>
                    <a:gd name="connsiteX55" fmla="*/ 612368 w 1059772"/>
                    <a:gd name="connsiteY55" fmla="*/ 1112146 h 1119226"/>
                    <a:gd name="connsiteX56" fmla="*/ 608168 w 1059772"/>
                    <a:gd name="connsiteY56" fmla="*/ 1109783 h 1119226"/>
                    <a:gd name="connsiteX57" fmla="*/ 550918 w 1059772"/>
                    <a:gd name="connsiteY57" fmla="*/ 1082362 h 1119226"/>
                    <a:gd name="connsiteX58" fmla="*/ 272929 w 1059772"/>
                    <a:gd name="connsiteY58" fmla="*/ 818231 h 1119226"/>
                    <a:gd name="connsiteX59" fmla="*/ 263877 w 1059772"/>
                    <a:gd name="connsiteY59" fmla="*/ 801586 h 1119226"/>
                    <a:gd name="connsiteX60" fmla="*/ 260179 w 1059772"/>
                    <a:gd name="connsiteY60" fmla="*/ 799850 h 1119226"/>
                    <a:gd name="connsiteX61" fmla="*/ 265380 w 1059772"/>
                    <a:gd name="connsiteY61" fmla="*/ 816804 h 1119226"/>
                    <a:gd name="connsiteX62" fmla="*/ 294131 w 1059772"/>
                    <a:gd name="connsiteY62" fmla="*/ 885425 h 1119226"/>
                    <a:gd name="connsiteX63" fmla="*/ 310035 w 1059772"/>
                    <a:gd name="connsiteY63" fmla="*/ 914633 h 1119226"/>
                    <a:gd name="connsiteX64" fmla="*/ 312317 w 1059772"/>
                    <a:gd name="connsiteY64" fmla="*/ 917806 h 1119226"/>
                    <a:gd name="connsiteX65" fmla="*/ 323049 w 1059772"/>
                    <a:gd name="connsiteY65" fmla="*/ 948774 h 1119226"/>
                    <a:gd name="connsiteX66" fmla="*/ 255745 w 1059772"/>
                    <a:gd name="connsiteY66" fmla="*/ 1041820 h 1119226"/>
                    <a:gd name="connsiteX67" fmla="*/ 231749 w 1059772"/>
                    <a:gd name="connsiteY67" fmla="*/ 1041479 h 1119226"/>
                    <a:gd name="connsiteX0" fmla="*/ 231749 w 1059772"/>
                    <a:gd name="connsiteY0" fmla="*/ 1041479 h 1119226"/>
                    <a:gd name="connsiteX1" fmla="*/ 175907 w 1059772"/>
                    <a:gd name="connsiteY1" fmla="*/ 1002187 h 1119226"/>
                    <a:gd name="connsiteX2" fmla="*/ 173033 w 1059772"/>
                    <a:gd name="connsiteY2" fmla="*/ 995955 h 1119226"/>
                    <a:gd name="connsiteX3" fmla="*/ 151573 w 1059772"/>
                    <a:gd name="connsiteY3" fmla="*/ 956542 h 1119226"/>
                    <a:gd name="connsiteX4" fmla="*/ 75653 w 1059772"/>
                    <a:gd name="connsiteY4" fmla="*/ 637781 h 1119226"/>
                    <a:gd name="connsiteX5" fmla="*/ 76737 w 1059772"/>
                    <a:gd name="connsiteY5" fmla="*/ 598314 h 1119226"/>
                    <a:gd name="connsiteX6" fmla="*/ 64179 w 1059772"/>
                    <a:gd name="connsiteY6" fmla="*/ 573222 h 1119226"/>
                    <a:gd name="connsiteX7" fmla="*/ 24807 w 1059772"/>
                    <a:gd name="connsiteY7" fmla="*/ 462198 h 1119226"/>
                    <a:gd name="connsiteX8" fmla="*/ 25270 w 1059772"/>
                    <a:gd name="connsiteY8" fmla="*/ 119399 h 1119226"/>
                    <a:gd name="connsiteX9" fmla="*/ 377203 w 1059772"/>
                    <a:gd name="connsiteY9" fmla="*/ -1 h 1119226"/>
                    <a:gd name="connsiteX10" fmla="*/ 391936 w 1059772"/>
                    <a:gd name="connsiteY10" fmla="*/ 1573 h 1119226"/>
                    <a:gd name="connsiteX11" fmla="*/ 557350 w 1059772"/>
                    <a:gd name="connsiteY11" fmla="*/ 65267 h 1119226"/>
                    <a:gd name="connsiteX12" fmla="*/ 560026 w 1059772"/>
                    <a:gd name="connsiteY12" fmla="*/ 67083 h 1119226"/>
                    <a:gd name="connsiteX13" fmla="*/ 562800 w 1059772"/>
                    <a:gd name="connsiteY13" fmla="*/ 66354 h 1119226"/>
                    <a:gd name="connsiteX14" fmla="*/ 855642 w 1059772"/>
                    <a:gd name="connsiteY14" fmla="*/ 76947 h 1119226"/>
                    <a:gd name="connsiteX15" fmla="*/ 855383 w 1059772"/>
                    <a:gd name="connsiteY15" fmla="*/ 77847 h 1119226"/>
                    <a:gd name="connsiteX16" fmla="*/ 865821 w 1059772"/>
                    <a:gd name="connsiteY16" fmla="*/ 80775 h 1119226"/>
                    <a:gd name="connsiteX17" fmla="*/ 884762 w 1059772"/>
                    <a:gd name="connsiteY17" fmla="*/ 90490 h 1119226"/>
                    <a:gd name="connsiteX18" fmla="*/ 915874 w 1059772"/>
                    <a:gd name="connsiteY18" fmla="*/ 235832 h 1119226"/>
                    <a:gd name="connsiteX19" fmla="*/ 809366 w 1059772"/>
                    <a:gd name="connsiteY19" fmla="*/ 282259 h 1119226"/>
                    <a:gd name="connsiteX20" fmla="*/ 797403 w 1059772"/>
                    <a:gd name="connsiteY20" fmla="*/ 278904 h 1119226"/>
                    <a:gd name="connsiteX21" fmla="*/ 797313 w 1059772"/>
                    <a:gd name="connsiteY21" fmla="*/ 279213 h 1119226"/>
                    <a:gd name="connsiteX22" fmla="*/ 538290 w 1059772"/>
                    <a:gd name="connsiteY22" fmla="*/ 293274 h 1119226"/>
                    <a:gd name="connsiteX23" fmla="*/ 520853 w 1059772"/>
                    <a:gd name="connsiteY23" fmla="*/ 301596 h 1119226"/>
                    <a:gd name="connsiteX24" fmla="*/ 532491 w 1059772"/>
                    <a:gd name="connsiteY24" fmla="*/ 324878 h 1119226"/>
                    <a:gd name="connsiteX25" fmla="*/ 918445 w 1059772"/>
                    <a:gd name="connsiteY25" fmla="*/ 547325 h 1119226"/>
                    <a:gd name="connsiteX26" fmla="*/ 952321 w 1059772"/>
                    <a:gd name="connsiteY26" fmla="*/ 545138 h 1119226"/>
                    <a:gd name="connsiteX27" fmla="*/ 957900 w 1059772"/>
                    <a:gd name="connsiteY27" fmla="*/ 543934 h 1119226"/>
                    <a:gd name="connsiteX28" fmla="*/ 976238 w 1059772"/>
                    <a:gd name="connsiteY28" fmla="*/ 543614 h 1119226"/>
                    <a:gd name="connsiteX29" fmla="*/ 1059495 w 1059772"/>
                    <a:gd name="connsiteY29" fmla="*/ 638430 h 1119226"/>
                    <a:gd name="connsiteX30" fmla="*/ 980528 w 1059772"/>
                    <a:gd name="connsiteY30" fmla="*/ 718444 h 1119226"/>
                    <a:gd name="connsiteX31" fmla="*/ 974021 w 1059772"/>
                    <a:gd name="connsiteY31" fmla="*/ 718558 h 1119226"/>
                    <a:gd name="connsiteX32" fmla="*/ 974030 w 1059772"/>
                    <a:gd name="connsiteY32" fmla="*/ 718644 h 1119226"/>
                    <a:gd name="connsiteX33" fmla="*/ 922140 w 1059772"/>
                    <a:gd name="connsiteY33" fmla="*/ 721994 h 1119226"/>
                    <a:gd name="connsiteX34" fmla="*/ 870840 w 1059772"/>
                    <a:gd name="connsiteY34" fmla="*/ 720930 h 1119226"/>
                    <a:gd name="connsiteX35" fmla="*/ 620068 w 1059772"/>
                    <a:gd name="connsiteY35" fmla="*/ 648478 h 1119226"/>
                    <a:gd name="connsiteX36" fmla="*/ 589927 w 1059772"/>
                    <a:gd name="connsiteY36" fmla="*/ 629900 h 1119226"/>
                    <a:gd name="connsiteX37" fmla="*/ 616709 w 1059772"/>
                    <a:gd name="connsiteY37" fmla="*/ 655093 h 1119226"/>
                    <a:gd name="connsiteX38" fmla="*/ 887630 w 1059772"/>
                    <a:gd name="connsiteY38" fmla="*/ 779774 h 1119226"/>
                    <a:gd name="connsiteX39" fmla="*/ 887524 w 1059772"/>
                    <a:gd name="connsiteY39" fmla="*/ 780489 h 1119226"/>
                    <a:gd name="connsiteX40" fmla="*/ 901527 w 1059772"/>
                    <a:gd name="connsiteY40" fmla="*/ 781854 h 1119226"/>
                    <a:gd name="connsiteX41" fmla="*/ 979852 w 1059772"/>
                    <a:gd name="connsiteY41" fmla="*/ 874812 h 1119226"/>
                    <a:gd name="connsiteX42" fmla="*/ 881757 w 1059772"/>
                    <a:gd name="connsiteY42" fmla="*/ 969696 h 1119226"/>
                    <a:gd name="connsiteX43" fmla="*/ 861988 w 1059772"/>
                    <a:gd name="connsiteY43" fmla="*/ 967769 h 1119226"/>
                    <a:gd name="connsiteX44" fmla="*/ 857645 w 1059772"/>
                    <a:gd name="connsiteY44" fmla="*/ 966465 h 1119226"/>
                    <a:gd name="connsiteX45" fmla="*/ 800804 w 1059772"/>
                    <a:gd name="connsiteY45" fmla="*/ 955591 h 1119226"/>
                    <a:gd name="connsiteX46" fmla="*/ 449600 w 1059772"/>
                    <a:gd name="connsiteY46" fmla="*/ 757293 h 1119226"/>
                    <a:gd name="connsiteX47" fmla="*/ 432966 w 1059772"/>
                    <a:gd name="connsiteY47" fmla="*/ 738603 h 1119226"/>
                    <a:gd name="connsiteX48" fmla="*/ 442381 w 1059772"/>
                    <a:gd name="connsiteY48" fmla="*/ 753566 h 1119226"/>
                    <a:gd name="connsiteX49" fmla="*/ 634655 w 1059772"/>
                    <a:gd name="connsiteY49" fmla="*/ 925760 h 1119226"/>
                    <a:gd name="connsiteX50" fmla="*/ 671306 w 1059772"/>
                    <a:gd name="connsiteY50" fmla="*/ 943314 h 1119226"/>
                    <a:gd name="connsiteX51" fmla="*/ 680029 w 1059772"/>
                    <a:gd name="connsiteY51" fmla="*/ 946121 h 1119226"/>
                    <a:gd name="connsiteX52" fmla="*/ 733112 w 1059772"/>
                    <a:gd name="connsiteY52" fmla="*/ 1029133 h 1119226"/>
                    <a:gd name="connsiteX53" fmla="*/ 646199 w 1059772"/>
                    <a:gd name="connsiteY53" fmla="*/ 1119226 h 1119226"/>
                    <a:gd name="connsiteX54" fmla="*/ 612368 w 1059772"/>
                    <a:gd name="connsiteY54" fmla="*/ 1112146 h 1119226"/>
                    <a:gd name="connsiteX55" fmla="*/ 608168 w 1059772"/>
                    <a:gd name="connsiteY55" fmla="*/ 1109783 h 1119226"/>
                    <a:gd name="connsiteX56" fmla="*/ 550918 w 1059772"/>
                    <a:gd name="connsiteY56" fmla="*/ 1082362 h 1119226"/>
                    <a:gd name="connsiteX57" fmla="*/ 272929 w 1059772"/>
                    <a:gd name="connsiteY57" fmla="*/ 818231 h 1119226"/>
                    <a:gd name="connsiteX58" fmla="*/ 263877 w 1059772"/>
                    <a:gd name="connsiteY58" fmla="*/ 801586 h 1119226"/>
                    <a:gd name="connsiteX59" fmla="*/ 260179 w 1059772"/>
                    <a:gd name="connsiteY59" fmla="*/ 799850 h 1119226"/>
                    <a:gd name="connsiteX60" fmla="*/ 265380 w 1059772"/>
                    <a:gd name="connsiteY60" fmla="*/ 816804 h 1119226"/>
                    <a:gd name="connsiteX61" fmla="*/ 294131 w 1059772"/>
                    <a:gd name="connsiteY61" fmla="*/ 885425 h 1119226"/>
                    <a:gd name="connsiteX62" fmla="*/ 310035 w 1059772"/>
                    <a:gd name="connsiteY62" fmla="*/ 914633 h 1119226"/>
                    <a:gd name="connsiteX63" fmla="*/ 312317 w 1059772"/>
                    <a:gd name="connsiteY63" fmla="*/ 917806 h 1119226"/>
                    <a:gd name="connsiteX64" fmla="*/ 323049 w 1059772"/>
                    <a:gd name="connsiteY64" fmla="*/ 948774 h 1119226"/>
                    <a:gd name="connsiteX65" fmla="*/ 255745 w 1059772"/>
                    <a:gd name="connsiteY65" fmla="*/ 1041820 h 1119226"/>
                    <a:gd name="connsiteX66" fmla="*/ 231749 w 1059772"/>
                    <a:gd name="connsiteY66" fmla="*/ 1041479 h 1119226"/>
                    <a:gd name="connsiteX0" fmla="*/ 231749 w 1059772"/>
                    <a:gd name="connsiteY0" fmla="*/ 1041479 h 1119226"/>
                    <a:gd name="connsiteX1" fmla="*/ 175907 w 1059772"/>
                    <a:gd name="connsiteY1" fmla="*/ 1002187 h 1119226"/>
                    <a:gd name="connsiteX2" fmla="*/ 173033 w 1059772"/>
                    <a:gd name="connsiteY2" fmla="*/ 995955 h 1119226"/>
                    <a:gd name="connsiteX3" fmla="*/ 151573 w 1059772"/>
                    <a:gd name="connsiteY3" fmla="*/ 956542 h 1119226"/>
                    <a:gd name="connsiteX4" fmla="*/ 75653 w 1059772"/>
                    <a:gd name="connsiteY4" fmla="*/ 637781 h 1119226"/>
                    <a:gd name="connsiteX5" fmla="*/ 76737 w 1059772"/>
                    <a:gd name="connsiteY5" fmla="*/ 598314 h 1119226"/>
                    <a:gd name="connsiteX6" fmla="*/ 64179 w 1059772"/>
                    <a:gd name="connsiteY6" fmla="*/ 573222 h 1119226"/>
                    <a:gd name="connsiteX7" fmla="*/ 24807 w 1059772"/>
                    <a:gd name="connsiteY7" fmla="*/ 462198 h 1119226"/>
                    <a:gd name="connsiteX8" fmla="*/ 25270 w 1059772"/>
                    <a:gd name="connsiteY8" fmla="*/ 119399 h 1119226"/>
                    <a:gd name="connsiteX9" fmla="*/ 377203 w 1059772"/>
                    <a:gd name="connsiteY9" fmla="*/ -1 h 1119226"/>
                    <a:gd name="connsiteX10" fmla="*/ 391936 w 1059772"/>
                    <a:gd name="connsiteY10" fmla="*/ 1573 h 1119226"/>
                    <a:gd name="connsiteX11" fmla="*/ 557350 w 1059772"/>
                    <a:gd name="connsiteY11" fmla="*/ 65267 h 1119226"/>
                    <a:gd name="connsiteX12" fmla="*/ 560026 w 1059772"/>
                    <a:gd name="connsiteY12" fmla="*/ 67083 h 1119226"/>
                    <a:gd name="connsiteX13" fmla="*/ 562800 w 1059772"/>
                    <a:gd name="connsiteY13" fmla="*/ 66354 h 1119226"/>
                    <a:gd name="connsiteX14" fmla="*/ 855642 w 1059772"/>
                    <a:gd name="connsiteY14" fmla="*/ 76947 h 1119226"/>
                    <a:gd name="connsiteX15" fmla="*/ 855383 w 1059772"/>
                    <a:gd name="connsiteY15" fmla="*/ 77847 h 1119226"/>
                    <a:gd name="connsiteX16" fmla="*/ 865821 w 1059772"/>
                    <a:gd name="connsiteY16" fmla="*/ 80775 h 1119226"/>
                    <a:gd name="connsiteX17" fmla="*/ 884762 w 1059772"/>
                    <a:gd name="connsiteY17" fmla="*/ 90490 h 1119226"/>
                    <a:gd name="connsiteX18" fmla="*/ 915874 w 1059772"/>
                    <a:gd name="connsiteY18" fmla="*/ 235832 h 1119226"/>
                    <a:gd name="connsiteX19" fmla="*/ 809366 w 1059772"/>
                    <a:gd name="connsiteY19" fmla="*/ 282259 h 1119226"/>
                    <a:gd name="connsiteX20" fmla="*/ 797403 w 1059772"/>
                    <a:gd name="connsiteY20" fmla="*/ 278904 h 1119226"/>
                    <a:gd name="connsiteX21" fmla="*/ 797313 w 1059772"/>
                    <a:gd name="connsiteY21" fmla="*/ 279213 h 1119226"/>
                    <a:gd name="connsiteX22" fmla="*/ 538290 w 1059772"/>
                    <a:gd name="connsiteY22" fmla="*/ 293274 h 1119226"/>
                    <a:gd name="connsiteX23" fmla="*/ 520853 w 1059772"/>
                    <a:gd name="connsiteY23" fmla="*/ 301596 h 1119226"/>
                    <a:gd name="connsiteX24" fmla="*/ 532491 w 1059772"/>
                    <a:gd name="connsiteY24" fmla="*/ 324878 h 1119226"/>
                    <a:gd name="connsiteX25" fmla="*/ 918445 w 1059772"/>
                    <a:gd name="connsiteY25" fmla="*/ 547325 h 1119226"/>
                    <a:gd name="connsiteX26" fmla="*/ 952321 w 1059772"/>
                    <a:gd name="connsiteY26" fmla="*/ 545138 h 1119226"/>
                    <a:gd name="connsiteX27" fmla="*/ 957900 w 1059772"/>
                    <a:gd name="connsiteY27" fmla="*/ 543934 h 1119226"/>
                    <a:gd name="connsiteX28" fmla="*/ 976238 w 1059772"/>
                    <a:gd name="connsiteY28" fmla="*/ 543614 h 1119226"/>
                    <a:gd name="connsiteX29" fmla="*/ 1059495 w 1059772"/>
                    <a:gd name="connsiteY29" fmla="*/ 638430 h 1119226"/>
                    <a:gd name="connsiteX30" fmla="*/ 980528 w 1059772"/>
                    <a:gd name="connsiteY30" fmla="*/ 718444 h 1119226"/>
                    <a:gd name="connsiteX31" fmla="*/ 974021 w 1059772"/>
                    <a:gd name="connsiteY31" fmla="*/ 718558 h 1119226"/>
                    <a:gd name="connsiteX32" fmla="*/ 974030 w 1059772"/>
                    <a:gd name="connsiteY32" fmla="*/ 718644 h 1119226"/>
                    <a:gd name="connsiteX33" fmla="*/ 922140 w 1059772"/>
                    <a:gd name="connsiteY33" fmla="*/ 721994 h 1119226"/>
                    <a:gd name="connsiteX34" fmla="*/ 870840 w 1059772"/>
                    <a:gd name="connsiteY34" fmla="*/ 720930 h 1119226"/>
                    <a:gd name="connsiteX35" fmla="*/ 620068 w 1059772"/>
                    <a:gd name="connsiteY35" fmla="*/ 648478 h 1119226"/>
                    <a:gd name="connsiteX36" fmla="*/ 589927 w 1059772"/>
                    <a:gd name="connsiteY36" fmla="*/ 629900 h 1119226"/>
                    <a:gd name="connsiteX37" fmla="*/ 616709 w 1059772"/>
                    <a:gd name="connsiteY37" fmla="*/ 655093 h 1119226"/>
                    <a:gd name="connsiteX38" fmla="*/ 887630 w 1059772"/>
                    <a:gd name="connsiteY38" fmla="*/ 779774 h 1119226"/>
                    <a:gd name="connsiteX39" fmla="*/ 887524 w 1059772"/>
                    <a:gd name="connsiteY39" fmla="*/ 780489 h 1119226"/>
                    <a:gd name="connsiteX40" fmla="*/ 901527 w 1059772"/>
                    <a:gd name="connsiteY40" fmla="*/ 781854 h 1119226"/>
                    <a:gd name="connsiteX41" fmla="*/ 979852 w 1059772"/>
                    <a:gd name="connsiteY41" fmla="*/ 874812 h 1119226"/>
                    <a:gd name="connsiteX42" fmla="*/ 881757 w 1059772"/>
                    <a:gd name="connsiteY42" fmla="*/ 969696 h 1119226"/>
                    <a:gd name="connsiteX43" fmla="*/ 861988 w 1059772"/>
                    <a:gd name="connsiteY43" fmla="*/ 967769 h 1119226"/>
                    <a:gd name="connsiteX44" fmla="*/ 857645 w 1059772"/>
                    <a:gd name="connsiteY44" fmla="*/ 966465 h 1119226"/>
                    <a:gd name="connsiteX45" fmla="*/ 800804 w 1059772"/>
                    <a:gd name="connsiteY45" fmla="*/ 955591 h 1119226"/>
                    <a:gd name="connsiteX46" fmla="*/ 449600 w 1059772"/>
                    <a:gd name="connsiteY46" fmla="*/ 757293 h 1119226"/>
                    <a:gd name="connsiteX47" fmla="*/ 432966 w 1059772"/>
                    <a:gd name="connsiteY47" fmla="*/ 738603 h 1119226"/>
                    <a:gd name="connsiteX48" fmla="*/ 442381 w 1059772"/>
                    <a:gd name="connsiteY48" fmla="*/ 753566 h 1119226"/>
                    <a:gd name="connsiteX49" fmla="*/ 634655 w 1059772"/>
                    <a:gd name="connsiteY49" fmla="*/ 925760 h 1119226"/>
                    <a:gd name="connsiteX50" fmla="*/ 671306 w 1059772"/>
                    <a:gd name="connsiteY50" fmla="*/ 943314 h 1119226"/>
                    <a:gd name="connsiteX51" fmla="*/ 680029 w 1059772"/>
                    <a:gd name="connsiteY51" fmla="*/ 946121 h 1119226"/>
                    <a:gd name="connsiteX52" fmla="*/ 733112 w 1059772"/>
                    <a:gd name="connsiteY52" fmla="*/ 1029133 h 1119226"/>
                    <a:gd name="connsiteX53" fmla="*/ 646199 w 1059772"/>
                    <a:gd name="connsiteY53" fmla="*/ 1119226 h 1119226"/>
                    <a:gd name="connsiteX54" fmla="*/ 612368 w 1059772"/>
                    <a:gd name="connsiteY54" fmla="*/ 1112146 h 1119226"/>
                    <a:gd name="connsiteX55" fmla="*/ 608168 w 1059772"/>
                    <a:gd name="connsiteY55" fmla="*/ 1109783 h 1119226"/>
                    <a:gd name="connsiteX56" fmla="*/ 550918 w 1059772"/>
                    <a:gd name="connsiteY56" fmla="*/ 1082362 h 1119226"/>
                    <a:gd name="connsiteX57" fmla="*/ 272929 w 1059772"/>
                    <a:gd name="connsiteY57" fmla="*/ 818231 h 1119226"/>
                    <a:gd name="connsiteX58" fmla="*/ 263877 w 1059772"/>
                    <a:gd name="connsiteY58" fmla="*/ 801586 h 1119226"/>
                    <a:gd name="connsiteX59" fmla="*/ 260179 w 1059772"/>
                    <a:gd name="connsiteY59" fmla="*/ 799850 h 1119226"/>
                    <a:gd name="connsiteX60" fmla="*/ 265380 w 1059772"/>
                    <a:gd name="connsiteY60" fmla="*/ 816804 h 1119226"/>
                    <a:gd name="connsiteX61" fmla="*/ 294131 w 1059772"/>
                    <a:gd name="connsiteY61" fmla="*/ 885425 h 1119226"/>
                    <a:gd name="connsiteX62" fmla="*/ 310035 w 1059772"/>
                    <a:gd name="connsiteY62" fmla="*/ 914633 h 1119226"/>
                    <a:gd name="connsiteX63" fmla="*/ 312317 w 1059772"/>
                    <a:gd name="connsiteY63" fmla="*/ 917806 h 1119226"/>
                    <a:gd name="connsiteX64" fmla="*/ 323049 w 1059772"/>
                    <a:gd name="connsiteY64" fmla="*/ 948774 h 1119226"/>
                    <a:gd name="connsiteX65" fmla="*/ 255745 w 1059772"/>
                    <a:gd name="connsiteY65" fmla="*/ 1041820 h 1119226"/>
                    <a:gd name="connsiteX66" fmla="*/ 231749 w 1059772"/>
                    <a:gd name="connsiteY66" fmla="*/ 1041479 h 1119226"/>
                    <a:gd name="connsiteX0" fmla="*/ 255498 w 1083521"/>
                    <a:gd name="connsiteY0" fmla="*/ 1041479 h 1119226"/>
                    <a:gd name="connsiteX1" fmla="*/ 199656 w 1083521"/>
                    <a:gd name="connsiteY1" fmla="*/ 1002187 h 1119226"/>
                    <a:gd name="connsiteX2" fmla="*/ 196782 w 1083521"/>
                    <a:gd name="connsiteY2" fmla="*/ 995955 h 1119226"/>
                    <a:gd name="connsiteX3" fmla="*/ 175322 w 1083521"/>
                    <a:gd name="connsiteY3" fmla="*/ 956542 h 1119226"/>
                    <a:gd name="connsiteX4" fmla="*/ 99402 w 1083521"/>
                    <a:gd name="connsiteY4" fmla="*/ 637781 h 1119226"/>
                    <a:gd name="connsiteX5" fmla="*/ 100486 w 1083521"/>
                    <a:gd name="connsiteY5" fmla="*/ 598314 h 1119226"/>
                    <a:gd name="connsiteX6" fmla="*/ 87928 w 1083521"/>
                    <a:gd name="connsiteY6" fmla="*/ 573222 h 1119226"/>
                    <a:gd name="connsiteX7" fmla="*/ 48556 w 1083521"/>
                    <a:gd name="connsiteY7" fmla="*/ 462198 h 1119226"/>
                    <a:gd name="connsiteX8" fmla="*/ 49019 w 1083521"/>
                    <a:gd name="connsiteY8" fmla="*/ 119399 h 1119226"/>
                    <a:gd name="connsiteX9" fmla="*/ 400952 w 1083521"/>
                    <a:gd name="connsiteY9" fmla="*/ -1 h 1119226"/>
                    <a:gd name="connsiteX10" fmla="*/ 415685 w 1083521"/>
                    <a:gd name="connsiteY10" fmla="*/ 1573 h 1119226"/>
                    <a:gd name="connsiteX11" fmla="*/ 581099 w 1083521"/>
                    <a:gd name="connsiteY11" fmla="*/ 65267 h 1119226"/>
                    <a:gd name="connsiteX12" fmla="*/ 583775 w 1083521"/>
                    <a:gd name="connsiteY12" fmla="*/ 67083 h 1119226"/>
                    <a:gd name="connsiteX13" fmla="*/ 586549 w 1083521"/>
                    <a:gd name="connsiteY13" fmla="*/ 66354 h 1119226"/>
                    <a:gd name="connsiteX14" fmla="*/ 879391 w 1083521"/>
                    <a:gd name="connsiteY14" fmla="*/ 76947 h 1119226"/>
                    <a:gd name="connsiteX15" fmla="*/ 879132 w 1083521"/>
                    <a:gd name="connsiteY15" fmla="*/ 77847 h 1119226"/>
                    <a:gd name="connsiteX16" fmla="*/ 889570 w 1083521"/>
                    <a:gd name="connsiteY16" fmla="*/ 80775 h 1119226"/>
                    <a:gd name="connsiteX17" fmla="*/ 908511 w 1083521"/>
                    <a:gd name="connsiteY17" fmla="*/ 90490 h 1119226"/>
                    <a:gd name="connsiteX18" fmla="*/ 939623 w 1083521"/>
                    <a:gd name="connsiteY18" fmla="*/ 235832 h 1119226"/>
                    <a:gd name="connsiteX19" fmla="*/ 833115 w 1083521"/>
                    <a:gd name="connsiteY19" fmla="*/ 282259 h 1119226"/>
                    <a:gd name="connsiteX20" fmla="*/ 821152 w 1083521"/>
                    <a:gd name="connsiteY20" fmla="*/ 278904 h 1119226"/>
                    <a:gd name="connsiteX21" fmla="*/ 821062 w 1083521"/>
                    <a:gd name="connsiteY21" fmla="*/ 279213 h 1119226"/>
                    <a:gd name="connsiteX22" fmla="*/ 562039 w 1083521"/>
                    <a:gd name="connsiteY22" fmla="*/ 293274 h 1119226"/>
                    <a:gd name="connsiteX23" fmla="*/ 544602 w 1083521"/>
                    <a:gd name="connsiteY23" fmla="*/ 301596 h 1119226"/>
                    <a:gd name="connsiteX24" fmla="*/ 556240 w 1083521"/>
                    <a:gd name="connsiteY24" fmla="*/ 324878 h 1119226"/>
                    <a:gd name="connsiteX25" fmla="*/ 942194 w 1083521"/>
                    <a:gd name="connsiteY25" fmla="*/ 547325 h 1119226"/>
                    <a:gd name="connsiteX26" fmla="*/ 976070 w 1083521"/>
                    <a:gd name="connsiteY26" fmla="*/ 545138 h 1119226"/>
                    <a:gd name="connsiteX27" fmla="*/ 981649 w 1083521"/>
                    <a:gd name="connsiteY27" fmla="*/ 543934 h 1119226"/>
                    <a:gd name="connsiteX28" fmla="*/ 999987 w 1083521"/>
                    <a:gd name="connsiteY28" fmla="*/ 543614 h 1119226"/>
                    <a:gd name="connsiteX29" fmla="*/ 1083244 w 1083521"/>
                    <a:gd name="connsiteY29" fmla="*/ 638430 h 1119226"/>
                    <a:gd name="connsiteX30" fmla="*/ 1004277 w 1083521"/>
                    <a:gd name="connsiteY30" fmla="*/ 718444 h 1119226"/>
                    <a:gd name="connsiteX31" fmla="*/ 997770 w 1083521"/>
                    <a:gd name="connsiteY31" fmla="*/ 718558 h 1119226"/>
                    <a:gd name="connsiteX32" fmla="*/ 997779 w 1083521"/>
                    <a:gd name="connsiteY32" fmla="*/ 718644 h 1119226"/>
                    <a:gd name="connsiteX33" fmla="*/ 945889 w 1083521"/>
                    <a:gd name="connsiteY33" fmla="*/ 721994 h 1119226"/>
                    <a:gd name="connsiteX34" fmla="*/ 894589 w 1083521"/>
                    <a:gd name="connsiteY34" fmla="*/ 720930 h 1119226"/>
                    <a:gd name="connsiteX35" fmla="*/ 643817 w 1083521"/>
                    <a:gd name="connsiteY35" fmla="*/ 648478 h 1119226"/>
                    <a:gd name="connsiteX36" fmla="*/ 613676 w 1083521"/>
                    <a:gd name="connsiteY36" fmla="*/ 629900 h 1119226"/>
                    <a:gd name="connsiteX37" fmla="*/ 640458 w 1083521"/>
                    <a:gd name="connsiteY37" fmla="*/ 655093 h 1119226"/>
                    <a:gd name="connsiteX38" fmla="*/ 911379 w 1083521"/>
                    <a:gd name="connsiteY38" fmla="*/ 779774 h 1119226"/>
                    <a:gd name="connsiteX39" fmla="*/ 911273 w 1083521"/>
                    <a:gd name="connsiteY39" fmla="*/ 780489 h 1119226"/>
                    <a:gd name="connsiteX40" fmla="*/ 925276 w 1083521"/>
                    <a:gd name="connsiteY40" fmla="*/ 781854 h 1119226"/>
                    <a:gd name="connsiteX41" fmla="*/ 1003601 w 1083521"/>
                    <a:gd name="connsiteY41" fmla="*/ 874812 h 1119226"/>
                    <a:gd name="connsiteX42" fmla="*/ 905506 w 1083521"/>
                    <a:gd name="connsiteY42" fmla="*/ 969696 h 1119226"/>
                    <a:gd name="connsiteX43" fmla="*/ 885737 w 1083521"/>
                    <a:gd name="connsiteY43" fmla="*/ 967769 h 1119226"/>
                    <a:gd name="connsiteX44" fmla="*/ 881394 w 1083521"/>
                    <a:gd name="connsiteY44" fmla="*/ 966465 h 1119226"/>
                    <a:gd name="connsiteX45" fmla="*/ 824553 w 1083521"/>
                    <a:gd name="connsiteY45" fmla="*/ 955591 h 1119226"/>
                    <a:gd name="connsiteX46" fmla="*/ 473349 w 1083521"/>
                    <a:gd name="connsiteY46" fmla="*/ 757293 h 1119226"/>
                    <a:gd name="connsiteX47" fmla="*/ 456715 w 1083521"/>
                    <a:gd name="connsiteY47" fmla="*/ 738603 h 1119226"/>
                    <a:gd name="connsiteX48" fmla="*/ 466130 w 1083521"/>
                    <a:gd name="connsiteY48" fmla="*/ 753566 h 1119226"/>
                    <a:gd name="connsiteX49" fmla="*/ 658404 w 1083521"/>
                    <a:gd name="connsiteY49" fmla="*/ 925760 h 1119226"/>
                    <a:gd name="connsiteX50" fmla="*/ 695055 w 1083521"/>
                    <a:gd name="connsiteY50" fmla="*/ 943314 h 1119226"/>
                    <a:gd name="connsiteX51" fmla="*/ 703778 w 1083521"/>
                    <a:gd name="connsiteY51" fmla="*/ 946121 h 1119226"/>
                    <a:gd name="connsiteX52" fmla="*/ 756861 w 1083521"/>
                    <a:gd name="connsiteY52" fmla="*/ 1029133 h 1119226"/>
                    <a:gd name="connsiteX53" fmla="*/ 669948 w 1083521"/>
                    <a:gd name="connsiteY53" fmla="*/ 1119226 h 1119226"/>
                    <a:gd name="connsiteX54" fmla="*/ 636117 w 1083521"/>
                    <a:gd name="connsiteY54" fmla="*/ 1112146 h 1119226"/>
                    <a:gd name="connsiteX55" fmla="*/ 631917 w 1083521"/>
                    <a:gd name="connsiteY55" fmla="*/ 1109783 h 1119226"/>
                    <a:gd name="connsiteX56" fmla="*/ 574667 w 1083521"/>
                    <a:gd name="connsiteY56" fmla="*/ 1082362 h 1119226"/>
                    <a:gd name="connsiteX57" fmla="*/ 296678 w 1083521"/>
                    <a:gd name="connsiteY57" fmla="*/ 818231 h 1119226"/>
                    <a:gd name="connsiteX58" fmla="*/ 287626 w 1083521"/>
                    <a:gd name="connsiteY58" fmla="*/ 801586 h 1119226"/>
                    <a:gd name="connsiteX59" fmla="*/ 283928 w 1083521"/>
                    <a:gd name="connsiteY59" fmla="*/ 799850 h 1119226"/>
                    <a:gd name="connsiteX60" fmla="*/ 289129 w 1083521"/>
                    <a:gd name="connsiteY60" fmla="*/ 816804 h 1119226"/>
                    <a:gd name="connsiteX61" fmla="*/ 317880 w 1083521"/>
                    <a:gd name="connsiteY61" fmla="*/ 885425 h 1119226"/>
                    <a:gd name="connsiteX62" fmla="*/ 333784 w 1083521"/>
                    <a:gd name="connsiteY62" fmla="*/ 914633 h 1119226"/>
                    <a:gd name="connsiteX63" fmla="*/ 336066 w 1083521"/>
                    <a:gd name="connsiteY63" fmla="*/ 917806 h 1119226"/>
                    <a:gd name="connsiteX64" fmla="*/ 346798 w 1083521"/>
                    <a:gd name="connsiteY64" fmla="*/ 948774 h 1119226"/>
                    <a:gd name="connsiteX65" fmla="*/ 279494 w 1083521"/>
                    <a:gd name="connsiteY65" fmla="*/ 1041820 h 1119226"/>
                    <a:gd name="connsiteX66" fmla="*/ 255498 w 1083521"/>
                    <a:gd name="connsiteY66" fmla="*/ 1041479 h 1119226"/>
                    <a:gd name="connsiteX0" fmla="*/ 255498 w 1083521"/>
                    <a:gd name="connsiteY0" fmla="*/ 1041479 h 1119226"/>
                    <a:gd name="connsiteX1" fmla="*/ 199656 w 1083521"/>
                    <a:gd name="connsiteY1" fmla="*/ 1002187 h 1119226"/>
                    <a:gd name="connsiteX2" fmla="*/ 196782 w 1083521"/>
                    <a:gd name="connsiteY2" fmla="*/ 995955 h 1119226"/>
                    <a:gd name="connsiteX3" fmla="*/ 175322 w 1083521"/>
                    <a:gd name="connsiteY3" fmla="*/ 956542 h 1119226"/>
                    <a:gd name="connsiteX4" fmla="*/ 99402 w 1083521"/>
                    <a:gd name="connsiteY4" fmla="*/ 637781 h 1119226"/>
                    <a:gd name="connsiteX5" fmla="*/ 100486 w 1083521"/>
                    <a:gd name="connsiteY5" fmla="*/ 598314 h 1119226"/>
                    <a:gd name="connsiteX6" fmla="*/ 87928 w 1083521"/>
                    <a:gd name="connsiteY6" fmla="*/ 573222 h 1119226"/>
                    <a:gd name="connsiteX7" fmla="*/ 48556 w 1083521"/>
                    <a:gd name="connsiteY7" fmla="*/ 462198 h 1119226"/>
                    <a:gd name="connsiteX8" fmla="*/ 49019 w 1083521"/>
                    <a:gd name="connsiteY8" fmla="*/ 119399 h 1119226"/>
                    <a:gd name="connsiteX9" fmla="*/ 400952 w 1083521"/>
                    <a:gd name="connsiteY9" fmla="*/ -1 h 1119226"/>
                    <a:gd name="connsiteX10" fmla="*/ 581099 w 1083521"/>
                    <a:gd name="connsiteY10" fmla="*/ 65267 h 1119226"/>
                    <a:gd name="connsiteX11" fmla="*/ 583775 w 1083521"/>
                    <a:gd name="connsiteY11" fmla="*/ 67083 h 1119226"/>
                    <a:gd name="connsiteX12" fmla="*/ 586549 w 1083521"/>
                    <a:gd name="connsiteY12" fmla="*/ 66354 h 1119226"/>
                    <a:gd name="connsiteX13" fmla="*/ 879391 w 1083521"/>
                    <a:gd name="connsiteY13" fmla="*/ 76947 h 1119226"/>
                    <a:gd name="connsiteX14" fmla="*/ 879132 w 1083521"/>
                    <a:gd name="connsiteY14" fmla="*/ 77847 h 1119226"/>
                    <a:gd name="connsiteX15" fmla="*/ 889570 w 1083521"/>
                    <a:gd name="connsiteY15" fmla="*/ 80775 h 1119226"/>
                    <a:gd name="connsiteX16" fmla="*/ 908511 w 1083521"/>
                    <a:gd name="connsiteY16" fmla="*/ 90490 h 1119226"/>
                    <a:gd name="connsiteX17" fmla="*/ 939623 w 1083521"/>
                    <a:gd name="connsiteY17" fmla="*/ 235832 h 1119226"/>
                    <a:gd name="connsiteX18" fmla="*/ 833115 w 1083521"/>
                    <a:gd name="connsiteY18" fmla="*/ 282259 h 1119226"/>
                    <a:gd name="connsiteX19" fmla="*/ 821152 w 1083521"/>
                    <a:gd name="connsiteY19" fmla="*/ 278904 h 1119226"/>
                    <a:gd name="connsiteX20" fmla="*/ 821062 w 1083521"/>
                    <a:gd name="connsiteY20" fmla="*/ 279213 h 1119226"/>
                    <a:gd name="connsiteX21" fmla="*/ 562039 w 1083521"/>
                    <a:gd name="connsiteY21" fmla="*/ 293274 h 1119226"/>
                    <a:gd name="connsiteX22" fmla="*/ 544602 w 1083521"/>
                    <a:gd name="connsiteY22" fmla="*/ 301596 h 1119226"/>
                    <a:gd name="connsiteX23" fmla="*/ 556240 w 1083521"/>
                    <a:gd name="connsiteY23" fmla="*/ 324878 h 1119226"/>
                    <a:gd name="connsiteX24" fmla="*/ 942194 w 1083521"/>
                    <a:gd name="connsiteY24" fmla="*/ 547325 h 1119226"/>
                    <a:gd name="connsiteX25" fmla="*/ 976070 w 1083521"/>
                    <a:gd name="connsiteY25" fmla="*/ 545138 h 1119226"/>
                    <a:gd name="connsiteX26" fmla="*/ 981649 w 1083521"/>
                    <a:gd name="connsiteY26" fmla="*/ 543934 h 1119226"/>
                    <a:gd name="connsiteX27" fmla="*/ 999987 w 1083521"/>
                    <a:gd name="connsiteY27" fmla="*/ 543614 h 1119226"/>
                    <a:gd name="connsiteX28" fmla="*/ 1083244 w 1083521"/>
                    <a:gd name="connsiteY28" fmla="*/ 638430 h 1119226"/>
                    <a:gd name="connsiteX29" fmla="*/ 1004277 w 1083521"/>
                    <a:gd name="connsiteY29" fmla="*/ 718444 h 1119226"/>
                    <a:gd name="connsiteX30" fmla="*/ 997770 w 1083521"/>
                    <a:gd name="connsiteY30" fmla="*/ 718558 h 1119226"/>
                    <a:gd name="connsiteX31" fmla="*/ 997779 w 1083521"/>
                    <a:gd name="connsiteY31" fmla="*/ 718644 h 1119226"/>
                    <a:gd name="connsiteX32" fmla="*/ 945889 w 1083521"/>
                    <a:gd name="connsiteY32" fmla="*/ 721994 h 1119226"/>
                    <a:gd name="connsiteX33" fmla="*/ 894589 w 1083521"/>
                    <a:gd name="connsiteY33" fmla="*/ 720930 h 1119226"/>
                    <a:gd name="connsiteX34" fmla="*/ 643817 w 1083521"/>
                    <a:gd name="connsiteY34" fmla="*/ 648478 h 1119226"/>
                    <a:gd name="connsiteX35" fmla="*/ 613676 w 1083521"/>
                    <a:gd name="connsiteY35" fmla="*/ 629900 h 1119226"/>
                    <a:gd name="connsiteX36" fmla="*/ 640458 w 1083521"/>
                    <a:gd name="connsiteY36" fmla="*/ 655093 h 1119226"/>
                    <a:gd name="connsiteX37" fmla="*/ 911379 w 1083521"/>
                    <a:gd name="connsiteY37" fmla="*/ 779774 h 1119226"/>
                    <a:gd name="connsiteX38" fmla="*/ 911273 w 1083521"/>
                    <a:gd name="connsiteY38" fmla="*/ 780489 h 1119226"/>
                    <a:gd name="connsiteX39" fmla="*/ 925276 w 1083521"/>
                    <a:gd name="connsiteY39" fmla="*/ 781854 h 1119226"/>
                    <a:gd name="connsiteX40" fmla="*/ 1003601 w 1083521"/>
                    <a:gd name="connsiteY40" fmla="*/ 874812 h 1119226"/>
                    <a:gd name="connsiteX41" fmla="*/ 905506 w 1083521"/>
                    <a:gd name="connsiteY41" fmla="*/ 969696 h 1119226"/>
                    <a:gd name="connsiteX42" fmla="*/ 885737 w 1083521"/>
                    <a:gd name="connsiteY42" fmla="*/ 967769 h 1119226"/>
                    <a:gd name="connsiteX43" fmla="*/ 881394 w 1083521"/>
                    <a:gd name="connsiteY43" fmla="*/ 966465 h 1119226"/>
                    <a:gd name="connsiteX44" fmla="*/ 824553 w 1083521"/>
                    <a:gd name="connsiteY44" fmla="*/ 955591 h 1119226"/>
                    <a:gd name="connsiteX45" fmla="*/ 473349 w 1083521"/>
                    <a:gd name="connsiteY45" fmla="*/ 757293 h 1119226"/>
                    <a:gd name="connsiteX46" fmla="*/ 456715 w 1083521"/>
                    <a:gd name="connsiteY46" fmla="*/ 738603 h 1119226"/>
                    <a:gd name="connsiteX47" fmla="*/ 466130 w 1083521"/>
                    <a:gd name="connsiteY47" fmla="*/ 753566 h 1119226"/>
                    <a:gd name="connsiteX48" fmla="*/ 658404 w 1083521"/>
                    <a:gd name="connsiteY48" fmla="*/ 925760 h 1119226"/>
                    <a:gd name="connsiteX49" fmla="*/ 695055 w 1083521"/>
                    <a:gd name="connsiteY49" fmla="*/ 943314 h 1119226"/>
                    <a:gd name="connsiteX50" fmla="*/ 703778 w 1083521"/>
                    <a:gd name="connsiteY50" fmla="*/ 946121 h 1119226"/>
                    <a:gd name="connsiteX51" fmla="*/ 756861 w 1083521"/>
                    <a:gd name="connsiteY51" fmla="*/ 1029133 h 1119226"/>
                    <a:gd name="connsiteX52" fmla="*/ 669948 w 1083521"/>
                    <a:gd name="connsiteY52" fmla="*/ 1119226 h 1119226"/>
                    <a:gd name="connsiteX53" fmla="*/ 636117 w 1083521"/>
                    <a:gd name="connsiteY53" fmla="*/ 1112146 h 1119226"/>
                    <a:gd name="connsiteX54" fmla="*/ 631917 w 1083521"/>
                    <a:gd name="connsiteY54" fmla="*/ 1109783 h 1119226"/>
                    <a:gd name="connsiteX55" fmla="*/ 574667 w 1083521"/>
                    <a:gd name="connsiteY55" fmla="*/ 1082362 h 1119226"/>
                    <a:gd name="connsiteX56" fmla="*/ 296678 w 1083521"/>
                    <a:gd name="connsiteY56" fmla="*/ 818231 h 1119226"/>
                    <a:gd name="connsiteX57" fmla="*/ 287626 w 1083521"/>
                    <a:gd name="connsiteY57" fmla="*/ 801586 h 1119226"/>
                    <a:gd name="connsiteX58" fmla="*/ 283928 w 1083521"/>
                    <a:gd name="connsiteY58" fmla="*/ 799850 h 1119226"/>
                    <a:gd name="connsiteX59" fmla="*/ 289129 w 1083521"/>
                    <a:gd name="connsiteY59" fmla="*/ 816804 h 1119226"/>
                    <a:gd name="connsiteX60" fmla="*/ 317880 w 1083521"/>
                    <a:gd name="connsiteY60" fmla="*/ 885425 h 1119226"/>
                    <a:gd name="connsiteX61" fmla="*/ 333784 w 1083521"/>
                    <a:gd name="connsiteY61" fmla="*/ 914633 h 1119226"/>
                    <a:gd name="connsiteX62" fmla="*/ 336066 w 1083521"/>
                    <a:gd name="connsiteY62" fmla="*/ 917806 h 1119226"/>
                    <a:gd name="connsiteX63" fmla="*/ 346798 w 1083521"/>
                    <a:gd name="connsiteY63" fmla="*/ 948774 h 1119226"/>
                    <a:gd name="connsiteX64" fmla="*/ 279494 w 1083521"/>
                    <a:gd name="connsiteY64" fmla="*/ 1041820 h 1119226"/>
                    <a:gd name="connsiteX65" fmla="*/ 255498 w 1083521"/>
                    <a:gd name="connsiteY65" fmla="*/ 1041479 h 1119226"/>
                    <a:gd name="connsiteX0" fmla="*/ 255498 w 1083521"/>
                    <a:gd name="connsiteY0" fmla="*/ 1051836 h 1129583"/>
                    <a:gd name="connsiteX1" fmla="*/ 199656 w 1083521"/>
                    <a:gd name="connsiteY1" fmla="*/ 1012544 h 1129583"/>
                    <a:gd name="connsiteX2" fmla="*/ 196782 w 1083521"/>
                    <a:gd name="connsiteY2" fmla="*/ 1006312 h 1129583"/>
                    <a:gd name="connsiteX3" fmla="*/ 175322 w 1083521"/>
                    <a:gd name="connsiteY3" fmla="*/ 966899 h 1129583"/>
                    <a:gd name="connsiteX4" fmla="*/ 99402 w 1083521"/>
                    <a:gd name="connsiteY4" fmla="*/ 648138 h 1129583"/>
                    <a:gd name="connsiteX5" fmla="*/ 100486 w 1083521"/>
                    <a:gd name="connsiteY5" fmla="*/ 608671 h 1129583"/>
                    <a:gd name="connsiteX6" fmla="*/ 87928 w 1083521"/>
                    <a:gd name="connsiteY6" fmla="*/ 583579 h 1129583"/>
                    <a:gd name="connsiteX7" fmla="*/ 48556 w 1083521"/>
                    <a:gd name="connsiteY7" fmla="*/ 472555 h 1129583"/>
                    <a:gd name="connsiteX8" fmla="*/ 49019 w 1083521"/>
                    <a:gd name="connsiteY8" fmla="*/ 129756 h 1129583"/>
                    <a:gd name="connsiteX9" fmla="*/ 400952 w 1083521"/>
                    <a:gd name="connsiteY9" fmla="*/ 10356 h 1129583"/>
                    <a:gd name="connsiteX10" fmla="*/ 581099 w 1083521"/>
                    <a:gd name="connsiteY10" fmla="*/ 75624 h 1129583"/>
                    <a:gd name="connsiteX11" fmla="*/ 583775 w 1083521"/>
                    <a:gd name="connsiteY11" fmla="*/ 77440 h 1129583"/>
                    <a:gd name="connsiteX12" fmla="*/ 586549 w 1083521"/>
                    <a:gd name="connsiteY12" fmla="*/ 76711 h 1129583"/>
                    <a:gd name="connsiteX13" fmla="*/ 879391 w 1083521"/>
                    <a:gd name="connsiteY13" fmla="*/ 87304 h 1129583"/>
                    <a:gd name="connsiteX14" fmla="*/ 879132 w 1083521"/>
                    <a:gd name="connsiteY14" fmla="*/ 88204 h 1129583"/>
                    <a:gd name="connsiteX15" fmla="*/ 889570 w 1083521"/>
                    <a:gd name="connsiteY15" fmla="*/ 91132 h 1129583"/>
                    <a:gd name="connsiteX16" fmla="*/ 908511 w 1083521"/>
                    <a:gd name="connsiteY16" fmla="*/ 100847 h 1129583"/>
                    <a:gd name="connsiteX17" fmla="*/ 939623 w 1083521"/>
                    <a:gd name="connsiteY17" fmla="*/ 246189 h 1129583"/>
                    <a:gd name="connsiteX18" fmla="*/ 833115 w 1083521"/>
                    <a:gd name="connsiteY18" fmla="*/ 292616 h 1129583"/>
                    <a:gd name="connsiteX19" fmla="*/ 821152 w 1083521"/>
                    <a:gd name="connsiteY19" fmla="*/ 289261 h 1129583"/>
                    <a:gd name="connsiteX20" fmla="*/ 821062 w 1083521"/>
                    <a:gd name="connsiteY20" fmla="*/ 289570 h 1129583"/>
                    <a:gd name="connsiteX21" fmla="*/ 562039 w 1083521"/>
                    <a:gd name="connsiteY21" fmla="*/ 303631 h 1129583"/>
                    <a:gd name="connsiteX22" fmla="*/ 544602 w 1083521"/>
                    <a:gd name="connsiteY22" fmla="*/ 311953 h 1129583"/>
                    <a:gd name="connsiteX23" fmla="*/ 556240 w 1083521"/>
                    <a:gd name="connsiteY23" fmla="*/ 335235 h 1129583"/>
                    <a:gd name="connsiteX24" fmla="*/ 942194 w 1083521"/>
                    <a:gd name="connsiteY24" fmla="*/ 557682 h 1129583"/>
                    <a:gd name="connsiteX25" fmla="*/ 976070 w 1083521"/>
                    <a:gd name="connsiteY25" fmla="*/ 555495 h 1129583"/>
                    <a:gd name="connsiteX26" fmla="*/ 981649 w 1083521"/>
                    <a:gd name="connsiteY26" fmla="*/ 554291 h 1129583"/>
                    <a:gd name="connsiteX27" fmla="*/ 999987 w 1083521"/>
                    <a:gd name="connsiteY27" fmla="*/ 553971 h 1129583"/>
                    <a:gd name="connsiteX28" fmla="*/ 1083244 w 1083521"/>
                    <a:gd name="connsiteY28" fmla="*/ 648787 h 1129583"/>
                    <a:gd name="connsiteX29" fmla="*/ 1004277 w 1083521"/>
                    <a:gd name="connsiteY29" fmla="*/ 728801 h 1129583"/>
                    <a:gd name="connsiteX30" fmla="*/ 997770 w 1083521"/>
                    <a:gd name="connsiteY30" fmla="*/ 728915 h 1129583"/>
                    <a:gd name="connsiteX31" fmla="*/ 997779 w 1083521"/>
                    <a:gd name="connsiteY31" fmla="*/ 729001 h 1129583"/>
                    <a:gd name="connsiteX32" fmla="*/ 945889 w 1083521"/>
                    <a:gd name="connsiteY32" fmla="*/ 732351 h 1129583"/>
                    <a:gd name="connsiteX33" fmla="*/ 894589 w 1083521"/>
                    <a:gd name="connsiteY33" fmla="*/ 731287 h 1129583"/>
                    <a:gd name="connsiteX34" fmla="*/ 643817 w 1083521"/>
                    <a:gd name="connsiteY34" fmla="*/ 658835 h 1129583"/>
                    <a:gd name="connsiteX35" fmla="*/ 613676 w 1083521"/>
                    <a:gd name="connsiteY35" fmla="*/ 640257 h 1129583"/>
                    <a:gd name="connsiteX36" fmla="*/ 640458 w 1083521"/>
                    <a:gd name="connsiteY36" fmla="*/ 665450 h 1129583"/>
                    <a:gd name="connsiteX37" fmla="*/ 911379 w 1083521"/>
                    <a:gd name="connsiteY37" fmla="*/ 790131 h 1129583"/>
                    <a:gd name="connsiteX38" fmla="*/ 911273 w 1083521"/>
                    <a:gd name="connsiteY38" fmla="*/ 790846 h 1129583"/>
                    <a:gd name="connsiteX39" fmla="*/ 925276 w 1083521"/>
                    <a:gd name="connsiteY39" fmla="*/ 792211 h 1129583"/>
                    <a:gd name="connsiteX40" fmla="*/ 1003601 w 1083521"/>
                    <a:gd name="connsiteY40" fmla="*/ 885169 h 1129583"/>
                    <a:gd name="connsiteX41" fmla="*/ 905506 w 1083521"/>
                    <a:gd name="connsiteY41" fmla="*/ 980053 h 1129583"/>
                    <a:gd name="connsiteX42" fmla="*/ 885737 w 1083521"/>
                    <a:gd name="connsiteY42" fmla="*/ 978126 h 1129583"/>
                    <a:gd name="connsiteX43" fmla="*/ 881394 w 1083521"/>
                    <a:gd name="connsiteY43" fmla="*/ 976822 h 1129583"/>
                    <a:gd name="connsiteX44" fmla="*/ 824553 w 1083521"/>
                    <a:gd name="connsiteY44" fmla="*/ 965948 h 1129583"/>
                    <a:gd name="connsiteX45" fmla="*/ 473349 w 1083521"/>
                    <a:gd name="connsiteY45" fmla="*/ 767650 h 1129583"/>
                    <a:gd name="connsiteX46" fmla="*/ 456715 w 1083521"/>
                    <a:gd name="connsiteY46" fmla="*/ 748960 h 1129583"/>
                    <a:gd name="connsiteX47" fmla="*/ 466130 w 1083521"/>
                    <a:gd name="connsiteY47" fmla="*/ 763923 h 1129583"/>
                    <a:gd name="connsiteX48" fmla="*/ 658404 w 1083521"/>
                    <a:gd name="connsiteY48" fmla="*/ 936117 h 1129583"/>
                    <a:gd name="connsiteX49" fmla="*/ 695055 w 1083521"/>
                    <a:gd name="connsiteY49" fmla="*/ 953671 h 1129583"/>
                    <a:gd name="connsiteX50" fmla="*/ 703778 w 1083521"/>
                    <a:gd name="connsiteY50" fmla="*/ 956478 h 1129583"/>
                    <a:gd name="connsiteX51" fmla="*/ 756861 w 1083521"/>
                    <a:gd name="connsiteY51" fmla="*/ 1039490 h 1129583"/>
                    <a:gd name="connsiteX52" fmla="*/ 669948 w 1083521"/>
                    <a:gd name="connsiteY52" fmla="*/ 1129583 h 1129583"/>
                    <a:gd name="connsiteX53" fmla="*/ 636117 w 1083521"/>
                    <a:gd name="connsiteY53" fmla="*/ 1122503 h 1129583"/>
                    <a:gd name="connsiteX54" fmla="*/ 631917 w 1083521"/>
                    <a:gd name="connsiteY54" fmla="*/ 1120140 h 1129583"/>
                    <a:gd name="connsiteX55" fmla="*/ 574667 w 1083521"/>
                    <a:gd name="connsiteY55" fmla="*/ 1092719 h 1129583"/>
                    <a:gd name="connsiteX56" fmla="*/ 296678 w 1083521"/>
                    <a:gd name="connsiteY56" fmla="*/ 828588 h 1129583"/>
                    <a:gd name="connsiteX57" fmla="*/ 287626 w 1083521"/>
                    <a:gd name="connsiteY57" fmla="*/ 811943 h 1129583"/>
                    <a:gd name="connsiteX58" fmla="*/ 283928 w 1083521"/>
                    <a:gd name="connsiteY58" fmla="*/ 810207 h 1129583"/>
                    <a:gd name="connsiteX59" fmla="*/ 289129 w 1083521"/>
                    <a:gd name="connsiteY59" fmla="*/ 827161 h 1129583"/>
                    <a:gd name="connsiteX60" fmla="*/ 317880 w 1083521"/>
                    <a:gd name="connsiteY60" fmla="*/ 895782 h 1129583"/>
                    <a:gd name="connsiteX61" fmla="*/ 333784 w 1083521"/>
                    <a:gd name="connsiteY61" fmla="*/ 924990 h 1129583"/>
                    <a:gd name="connsiteX62" fmla="*/ 336066 w 1083521"/>
                    <a:gd name="connsiteY62" fmla="*/ 928163 h 1129583"/>
                    <a:gd name="connsiteX63" fmla="*/ 346798 w 1083521"/>
                    <a:gd name="connsiteY63" fmla="*/ 959131 h 1129583"/>
                    <a:gd name="connsiteX64" fmla="*/ 279494 w 1083521"/>
                    <a:gd name="connsiteY64" fmla="*/ 1052177 h 1129583"/>
                    <a:gd name="connsiteX65" fmla="*/ 255498 w 1083521"/>
                    <a:gd name="connsiteY65" fmla="*/ 1051836 h 1129583"/>
                    <a:gd name="connsiteX0" fmla="*/ 289705 w 1117728"/>
                    <a:gd name="connsiteY0" fmla="*/ 1043547 h 1121294"/>
                    <a:gd name="connsiteX1" fmla="*/ 233863 w 1117728"/>
                    <a:gd name="connsiteY1" fmla="*/ 1004255 h 1121294"/>
                    <a:gd name="connsiteX2" fmla="*/ 230989 w 1117728"/>
                    <a:gd name="connsiteY2" fmla="*/ 998023 h 1121294"/>
                    <a:gd name="connsiteX3" fmla="*/ 209529 w 1117728"/>
                    <a:gd name="connsiteY3" fmla="*/ 958610 h 1121294"/>
                    <a:gd name="connsiteX4" fmla="*/ 133609 w 1117728"/>
                    <a:gd name="connsiteY4" fmla="*/ 639849 h 1121294"/>
                    <a:gd name="connsiteX5" fmla="*/ 134693 w 1117728"/>
                    <a:gd name="connsiteY5" fmla="*/ 600382 h 1121294"/>
                    <a:gd name="connsiteX6" fmla="*/ 122135 w 1117728"/>
                    <a:gd name="connsiteY6" fmla="*/ 575290 h 1121294"/>
                    <a:gd name="connsiteX7" fmla="*/ 82763 w 1117728"/>
                    <a:gd name="connsiteY7" fmla="*/ 464266 h 1121294"/>
                    <a:gd name="connsiteX8" fmla="*/ 32267 w 1117728"/>
                    <a:gd name="connsiteY8" fmla="*/ 148866 h 1121294"/>
                    <a:gd name="connsiteX9" fmla="*/ 435159 w 1117728"/>
                    <a:gd name="connsiteY9" fmla="*/ 2067 h 1121294"/>
                    <a:gd name="connsiteX10" fmla="*/ 615306 w 1117728"/>
                    <a:gd name="connsiteY10" fmla="*/ 67335 h 1121294"/>
                    <a:gd name="connsiteX11" fmla="*/ 617982 w 1117728"/>
                    <a:gd name="connsiteY11" fmla="*/ 69151 h 1121294"/>
                    <a:gd name="connsiteX12" fmla="*/ 620756 w 1117728"/>
                    <a:gd name="connsiteY12" fmla="*/ 68422 h 1121294"/>
                    <a:gd name="connsiteX13" fmla="*/ 913598 w 1117728"/>
                    <a:gd name="connsiteY13" fmla="*/ 79015 h 1121294"/>
                    <a:gd name="connsiteX14" fmla="*/ 913339 w 1117728"/>
                    <a:gd name="connsiteY14" fmla="*/ 79915 h 1121294"/>
                    <a:gd name="connsiteX15" fmla="*/ 923777 w 1117728"/>
                    <a:gd name="connsiteY15" fmla="*/ 82843 h 1121294"/>
                    <a:gd name="connsiteX16" fmla="*/ 942718 w 1117728"/>
                    <a:gd name="connsiteY16" fmla="*/ 92558 h 1121294"/>
                    <a:gd name="connsiteX17" fmla="*/ 973830 w 1117728"/>
                    <a:gd name="connsiteY17" fmla="*/ 237900 h 1121294"/>
                    <a:gd name="connsiteX18" fmla="*/ 867322 w 1117728"/>
                    <a:gd name="connsiteY18" fmla="*/ 284327 h 1121294"/>
                    <a:gd name="connsiteX19" fmla="*/ 855359 w 1117728"/>
                    <a:gd name="connsiteY19" fmla="*/ 280972 h 1121294"/>
                    <a:gd name="connsiteX20" fmla="*/ 855269 w 1117728"/>
                    <a:gd name="connsiteY20" fmla="*/ 281281 h 1121294"/>
                    <a:gd name="connsiteX21" fmla="*/ 596246 w 1117728"/>
                    <a:gd name="connsiteY21" fmla="*/ 295342 h 1121294"/>
                    <a:gd name="connsiteX22" fmla="*/ 578809 w 1117728"/>
                    <a:gd name="connsiteY22" fmla="*/ 303664 h 1121294"/>
                    <a:gd name="connsiteX23" fmla="*/ 590447 w 1117728"/>
                    <a:gd name="connsiteY23" fmla="*/ 326946 h 1121294"/>
                    <a:gd name="connsiteX24" fmla="*/ 976401 w 1117728"/>
                    <a:gd name="connsiteY24" fmla="*/ 549393 h 1121294"/>
                    <a:gd name="connsiteX25" fmla="*/ 1010277 w 1117728"/>
                    <a:gd name="connsiteY25" fmla="*/ 547206 h 1121294"/>
                    <a:gd name="connsiteX26" fmla="*/ 1015856 w 1117728"/>
                    <a:gd name="connsiteY26" fmla="*/ 546002 h 1121294"/>
                    <a:gd name="connsiteX27" fmla="*/ 1034194 w 1117728"/>
                    <a:gd name="connsiteY27" fmla="*/ 545682 h 1121294"/>
                    <a:gd name="connsiteX28" fmla="*/ 1117451 w 1117728"/>
                    <a:gd name="connsiteY28" fmla="*/ 640498 h 1121294"/>
                    <a:gd name="connsiteX29" fmla="*/ 1038484 w 1117728"/>
                    <a:gd name="connsiteY29" fmla="*/ 720512 h 1121294"/>
                    <a:gd name="connsiteX30" fmla="*/ 1031977 w 1117728"/>
                    <a:gd name="connsiteY30" fmla="*/ 720626 h 1121294"/>
                    <a:gd name="connsiteX31" fmla="*/ 1031986 w 1117728"/>
                    <a:gd name="connsiteY31" fmla="*/ 720712 h 1121294"/>
                    <a:gd name="connsiteX32" fmla="*/ 980096 w 1117728"/>
                    <a:gd name="connsiteY32" fmla="*/ 724062 h 1121294"/>
                    <a:gd name="connsiteX33" fmla="*/ 928796 w 1117728"/>
                    <a:gd name="connsiteY33" fmla="*/ 722998 h 1121294"/>
                    <a:gd name="connsiteX34" fmla="*/ 678024 w 1117728"/>
                    <a:gd name="connsiteY34" fmla="*/ 650546 h 1121294"/>
                    <a:gd name="connsiteX35" fmla="*/ 647883 w 1117728"/>
                    <a:gd name="connsiteY35" fmla="*/ 631968 h 1121294"/>
                    <a:gd name="connsiteX36" fmla="*/ 674665 w 1117728"/>
                    <a:gd name="connsiteY36" fmla="*/ 657161 h 1121294"/>
                    <a:gd name="connsiteX37" fmla="*/ 945586 w 1117728"/>
                    <a:gd name="connsiteY37" fmla="*/ 781842 h 1121294"/>
                    <a:gd name="connsiteX38" fmla="*/ 945480 w 1117728"/>
                    <a:gd name="connsiteY38" fmla="*/ 782557 h 1121294"/>
                    <a:gd name="connsiteX39" fmla="*/ 959483 w 1117728"/>
                    <a:gd name="connsiteY39" fmla="*/ 783922 h 1121294"/>
                    <a:gd name="connsiteX40" fmla="*/ 1037808 w 1117728"/>
                    <a:gd name="connsiteY40" fmla="*/ 876880 h 1121294"/>
                    <a:gd name="connsiteX41" fmla="*/ 939713 w 1117728"/>
                    <a:gd name="connsiteY41" fmla="*/ 971764 h 1121294"/>
                    <a:gd name="connsiteX42" fmla="*/ 919944 w 1117728"/>
                    <a:gd name="connsiteY42" fmla="*/ 969837 h 1121294"/>
                    <a:gd name="connsiteX43" fmla="*/ 915601 w 1117728"/>
                    <a:gd name="connsiteY43" fmla="*/ 968533 h 1121294"/>
                    <a:gd name="connsiteX44" fmla="*/ 858760 w 1117728"/>
                    <a:gd name="connsiteY44" fmla="*/ 957659 h 1121294"/>
                    <a:gd name="connsiteX45" fmla="*/ 507556 w 1117728"/>
                    <a:gd name="connsiteY45" fmla="*/ 759361 h 1121294"/>
                    <a:gd name="connsiteX46" fmla="*/ 490922 w 1117728"/>
                    <a:gd name="connsiteY46" fmla="*/ 740671 h 1121294"/>
                    <a:gd name="connsiteX47" fmla="*/ 500337 w 1117728"/>
                    <a:gd name="connsiteY47" fmla="*/ 755634 h 1121294"/>
                    <a:gd name="connsiteX48" fmla="*/ 692611 w 1117728"/>
                    <a:gd name="connsiteY48" fmla="*/ 927828 h 1121294"/>
                    <a:gd name="connsiteX49" fmla="*/ 729262 w 1117728"/>
                    <a:gd name="connsiteY49" fmla="*/ 945382 h 1121294"/>
                    <a:gd name="connsiteX50" fmla="*/ 737985 w 1117728"/>
                    <a:gd name="connsiteY50" fmla="*/ 948189 h 1121294"/>
                    <a:gd name="connsiteX51" fmla="*/ 791068 w 1117728"/>
                    <a:gd name="connsiteY51" fmla="*/ 1031201 h 1121294"/>
                    <a:gd name="connsiteX52" fmla="*/ 704155 w 1117728"/>
                    <a:gd name="connsiteY52" fmla="*/ 1121294 h 1121294"/>
                    <a:gd name="connsiteX53" fmla="*/ 670324 w 1117728"/>
                    <a:gd name="connsiteY53" fmla="*/ 1114214 h 1121294"/>
                    <a:gd name="connsiteX54" fmla="*/ 666124 w 1117728"/>
                    <a:gd name="connsiteY54" fmla="*/ 1111851 h 1121294"/>
                    <a:gd name="connsiteX55" fmla="*/ 608874 w 1117728"/>
                    <a:gd name="connsiteY55" fmla="*/ 1084430 h 1121294"/>
                    <a:gd name="connsiteX56" fmla="*/ 330885 w 1117728"/>
                    <a:gd name="connsiteY56" fmla="*/ 820299 h 1121294"/>
                    <a:gd name="connsiteX57" fmla="*/ 321833 w 1117728"/>
                    <a:gd name="connsiteY57" fmla="*/ 803654 h 1121294"/>
                    <a:gd name="connsiteX58" fmla="*/ 318135 w 1117728"/>
                    <a:gd name="connsiteY58" fmla="*/ 801918 h 1121294"/>
                    <a:gd name="connsiteX59" fmla="*/ 323336 w 1117728"/>
                    <a:gd name="connsiteY59" fmla="*/ 818872 h 1121294"/>
                    <a:gd name="connsiteX60" fmla="*/ 352087 w 1117728"/>
                    <a:gd name="connsiteY60" fmla="*/ 887493 h 1121294"/>
                    <a:gd name="connsiteX61" fmla="*/ 367991 w 1117728"/>
                    <a:gd name="connsiteY61" fmla="*/ 916701 h 1121294"/>
                    <a:gd name="connsiteX62" fmla="*/ 370273 w 1117728"/>
                    <a:gd name="connsiteY62" fmla="*/ 919874 h 1121294"/>
                    <a:gd name="connsiteX63" fmla="*/ 381005 w 1117728"/>
                    <a:gd name="connsiteY63" fmla="*/ 950842 h 1121294"/>
                    <a:gd name="connsiteX64" fmla="*/ 313701 w 1117728"/>
                    <a:gd name="connsiteY64" fmla="*/ 1043888 h 1121294"/>
                    <a:gd name="connsiteX65" fmla="*/ 289705 w 1117728"/>
                    <a:gd name="connsiteY65" fmla="*/ 1043547 h 1121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1117728" h="1121294">
                      <a:moveTo>
                        <a:pt x="289705" y="1043547"/>
                      </a:moveTo>
                      <a:cubicBezTo>
                        <a:pt x="266440" y="1039538"/>
                        <a:pt x="245982" y="1025003"/>
                        <a:pt x="233863" y="1004255"/>
                      </a:cubicBezTo>
                      <a:lnTo>
                        <a:pt x="230989" y="998023"/>
                      </a:lnTo>
                      <a:lnTo>
                        <a:pt x="209529" y="958610"/>
                      </a:lnTo>
                      <a:cubicBezTo>
                        <a:pt x="159375" y="858131"/>
                        <a:pt x="134142" y="748968"/>
                        <a:pt x="133609" y="639849"/>
                      </a:cubicBezTo>
                      <a:cubicBezTo>
                        <a:pt x="133970" y="626693"/>
                        <a:pt x="134332" y="613538"/>
                        <a:pt x="134693" y="600382"/>
                      </a:cubicBezTo>
                      <a:lnTo>
                        <a:pt x="122135" y="575290"/>
                      </a:lnTo>
                      <a:cubicBezTo>
                        <a:pt x="106627" y="540808"/>
                        <a:pt x="97741" y="535337"/>
                        <a:pt x="82763" y="464266"/>
                      </a:cubicBezTo>
                      <a:cubicBezTo>
                        <a:pt x="67785" y="393195"/>
                        <a:pt x="-57831" y="313342"/>
                        <a:pt x="32267" y="148866"/>
                      </a:cubicBezTo>
                      <a:cubicBezTo>
                        <a:pt x="122365" y="-15610"/>
                        <a:pt x="337986" y="15656"/>
                        <a:pt x="435159" y="2067"/>
                      </a:cubicBezTo>
                      <a:cubicBezTo>
                        <a:pt x="532332" y="-11522"/>
                        <a:pt x="555257" y="45579"/>
                        <a:pt x="615306" y="67335"/>
                      </a:cubicBezTo>
                      <a:lnTo>
                        <a:pt x="617982" y="69151"/>
                      </a:lnTo>
                      <a:lnTo>
                        <a:pt x="620756" y="68422"/>
                      </a:lnTo>
                      <a:cubicBezTo>
                        <a:pt x="716591" y="48153"/>
                        <a:pt x="817122" y="51193"/>
                        <a:pt x="913598" y="79015"/>
                      </a:cubicBezTo>
                      <a:cubicBezTo>
                        <a:pt x="913512" y="79315"/>
                        <a:pt x="913425" y="79615"/>
                        <a:pt x="913339" y="79915"/>
                      </a:cubicBezTo>
                      <a:lnTo>
                        <a:pt x="923777" y="82843"/>
                      </a:lnTo>
                      <a:cubicBezTo>
                        <a:pt x="930281" y="85384"/>
                        <a:pt x="936627" y="88616"/>
                        <a:pt x="942718" y="92558"/>
                      </a:cubicBezTo>
                      <a:cubicBezTo>
                        <a:pt x="991443" y="124096"/>
                        <a:pt x="1005372" y="189168"/>
                        <a:pt x="973830" y="237900"/>
                      </a:cubicBezTo>
                      <a:cubicBezTo>
                        <a:pt x="950173" y="274449"/>
                        <a:pt x="907657" y="291427"/>
                        <a:pt x="867322" y="284327"/>
                      </a:cubicBezTo>
                      <a:lnTo>
                        <a:pt x="855359" y="280972"/>
                      </a:lnTo>
                      <a:lnTo>
                        <a:pt x="855269" y="281281"/>
                      </a:lnTo>
                      <a:cubicBezTo>
                        <a:pt x="768995" y="256401"/>
                        <a:pt x="677748" y="261914"/>
                        <a:pt x="596246" y="295342"/>
                      </a:cubicBezTo>
                      <a:lnTo>
                        <a:pt x="578809" y="303664"/>
                      </a:lnTo>
                      <a:lnTo>
                        <a:pt x="590447" y="326946"/>
                      </a:lnTo>
                      <a:cubicBezTo>
                        <a:pt x="667152" y="466229"/>
                        <a:pt x="815739" y="552877"/>
                        <a:pt x="976401" y="549393"/>
                      </a:cubicBezTo>
                      <a:lnTo>
                        <a:pt x="1010277" y="547206"/>
                      </a:lnTo>
                      <a:lnTo>
                        <a:pt x="1015856" y="546002"/>
                      </a:lnTo>
                      <a:cubicBezTo>
                        <a:pt x="1021827" y="545307"/>
                        <a:pt x="1027961" y="545182"/>
                        <a:pt x="1034194" y="545682"/>
                      </a:cubicBezTo>
                      <a:cubicBezTo>
                        <a:pt x="1084054" y="549681"/>
                        <a:pt x="1121330" y="592132"/>
                        <a:pt x="1117451" y="640498"/>
                      </a:cubicBezTo>
                      <a:cubicBezTo>
                        <a:pt x="1114056" y="682819"/>
                        <a:pt x="1080278" y="715646"/>
                        <a:pt x="1038484" y="720512"/>
                      </a:cubicBezTo>
                      <a:lnTo>
                        <a:pt x="1031977" y="720626"/>
                      </a:lnTo>
                      <a:cubicBezTo>
                        <a:pt x="1031980" y="720655"/>
                        <a:pt x="1031983" y="720683"/>
                        <a:pt x="1031986" y="720712"/>
                      </a:cubicBezTo>
                      <a:cubicBezTo>
                        <a:pt x="1014616" y="722580"/>
                        <a:pt x="997306" y="723689"/>
                        <a:pt x="980096" y="724062"/>
                      </a:cubicBezTo>
                      <a:cubicBezTo>
                        <a:pt x="962885" y="724436"/>
                        <a:pt x="945773" y="724073"/>
                        <a:pt x="928796" y="722998"/>
                      </a:cubicBezTo>
                      <a:cubicBezTo>
                        <a:pt x="839670" y="717356"/>
                        <a:pt x="754285" y="692081"/>
                        <a:pt x="678024" y="650546"/>
                      </a:cubicBezTo>
                      <a:lnTo>
                        <a:pt x="647883" y="631968"/>
                      </a:lnTo>
                      <a:lnTo>
                        <a:pt x="674665" y="657161"/>
                      </a:lnTo>
                      <a:cubicBezTo>
                        <a:pt x="749403" y="722074"/>
                        <a:pt x="842532" y="766508"/>
                        <a:pt x="945586" y="781842"/>
                      </a:cubicBezTo>
                      <a:cubicBezTo>
                        <a:pt x="945551" y="782080"/>
                        <a:pt x="945515" y="782319"/>
                        <a:pt x="945480" y="782557"/>
                      </a:cubicBezTo>
                      <a:lnTo>
                        <a:pt x="959483" y="783922"/>
                      </a:lnTo>
                      <a:cubicBezTo>
                        <a:pt x="1004183" y="792770"/>
                        <a:pt x="1037808" y="831026"/>
                        <a:pt x="1037808" y="876880"/>
                      </a:cubicBezTo>
                      <a:cubicBezTo>
                        <a:pt x="1037808" y="929283"/>
                        <a:pt x="993890" y="971764"/>
                        <a:pt x="939713" y="971764"/>
                      </a:cubicBezTo>
                      <a:cubicBezTo>
                        <a:pt x="932942" y="971764"/>
                        <a:pt x="926330" y="971100"/>
                        <a:pt x="919944" y="969837"/>
                      </a:cubicBezTo>
                      <a:lnTo>
                        <a:pt x="915601" y="968533"/>
                      </a:lnTo>
                      <a:lnTo>
                        <a:pt x="858760" y="957659"/>
                      </a:lnTo>
                      <a:cubicBezTo>
                        <a:pt x="722595" y="925712"/>
                        <a:pt x="601652" y="855666"/>
                        <a:pt x="507556" y="759361"/>
                      </a:cubicBezTo>
                      <a:lnTo>
                        <a:pt x="490922" y="740671"/>
                      </a:lnTo>
                      <a:lnTo>
                        <a:pt x="500337" y="755634"/>
                      </a:lnTo>
                      <a:cubicBezTo>
                        <a:pt x="548720" y="826233"/>
                        <a:pt x="613980" y="885843"/>
                        <a:pt x="692611" y="927828"/>
                      </a:cubicBezTo>
                      <a:lnTo>
                        <a:pt x="729262" y="945382"/>
                      </a:lnTo>
                      <a:lnTo>
                        <a:pt x="737985" y="948189"/>
                      </a:lnTo>
                      <a:cubicBezTo>
                        <a:pt x="769179" y="961866"/>
                        <a:pt x="791068" y="993884"/>
                        <a:pt x="791068" y="1031201"/>
                      </a:cubicBezTo>
                      <a:cubicBezTo>
                        <a:pt x="791068" y="1080958"/>
                        <a:pt x="752155" y="1121294"/>
                        <a:pt x="704155" y="1121294"/>
                      </a:cubicBezTo>
                      <a:cubicBezTo>
                        <a:pt x="692154" y="1121294"/>
                        <a:pt x="680722" y="1118773"/>
                        <a:pt x="670324" y="1114214"/>
                      </a:cubicBezTo>
                      <a:lnTo>
                        <a:pt x="666124" y="1111851"/>
                      </a:lnTo>
                      <a:lnTo>
                        <a:pt x="608874" y="1084430"/>
                      </a:lnTo>
                      <a:cubicBezTo>
                        <a:pt x="491560" y="1021791"/>
                        <a:pt x="396691" y="929571"/>
                        <a:pt x="330885" y="820299"/>
                      </a:cubicBezTo>
                      <a:lnTo>
                        <a:pt x="321833" y="803654"/>
                      </a:lnTo>
                      <a:lnTo>
                        <a:pt x="318135" y="801918"/>
                      </a:lnTo>
                      <a:lnTo>
                        <a:pt x="323336" y="818872"/>
                      </a:lnTo>
                      <a:cubicBezTo>
                        <a:pt x="331337" y="842192"/>
                        <a:pt x="340919" y="865119"/>
                        <a:pt x="352087" y="887493"/>
                      </a:cubicBezTo>
                      <a:lnTo>
                        <a:pt x="367991" y="916701"/>
                      </a:lnTo>
                      <a:lnTo>
                        <a:pt x="370273" y="919874"/>
                      </a:lnTo>
                      <a:cubicBezTo>
                        <a:pt x="375660" y="929096"/>
                        <a:pt x="379399" y="939545"/>
                        <a:pt x="381005" y="950842"/>
                      </a:cubicBezTo>
                      <a:cubicBezTo>
                        <a:pt x="387430" y="996033"/>
                        <a:pt x="357297" y="1037690"/>
                        <a:pt x="313701" y="1043888"/>
                      </a:cubicBezTo>
                      <a:cubicBezTo>
                        <a:pt x="305527" y="1045050"/>
                        <a:pt x="297460" y="1044884"/>
                        <a:pt x="289705" y="1043547"/>
                      </a:cubicBez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98" name="四角形: 上の 2 つの角を丸める 48">
                  <a:extLst>
                    <a:ext uri="{FF2B5EF4-FFF2-40B4-BE49-F238E27FC236}">
                      <a16:creationId xmlns:a16="http://schemas.microsoft.com/office/drawing/2014/main" id="{55F3618B-3D5B-4288-94F6-EE06A6B5E686}"/>
                    </a:ext>
                  </a:extLst>
                </p:cNvPr>
                <p:cNvSpPr/>
                <p:nvPr/>
              </p:nvSpPr>
              <p:spPr bwMode="auto">
                <a:xfrm rot="12435494" flipH="1">
                  <a:off x="7012151" y="3229437"/>
                  <a:ext cx="85561" cy="347818"/>
                </a:xfrm>
                <a:custGeom>
                  <a:avLst/>
                  <a:gdLst>
                    <a:gd name="connsiteX0" fmla="*/ 0 w 139140"/>
                    <a:gd name="connsiteY0" fmla="*/ 0 h 727029"/>
                    <a:gd name="connsiteX1" fmla="*/ 139140 w 139140"/>
                    <a:gd name="connsiteY1" fmla="*/ 0 h 727029"/>
                    <a:gd name="connsiteX2" fmla="*/ 139140 w 139140"/>
                    <a:gd name="connsiteY2" fmla="*/ 0 h 727029"/>
                    <a:gd name="connsiteX3" fmla="*/ 139140 w 139140"/>
                    <a:gd name="connsiteY3" fmla="*/ 657459 h 727029"/>
                    <a:gd name="connsiteX4" fmla="*/ 69570 w 139140"/>
                    <a:gd name="connsiteY4" fmla="*/ 727029 h 727029"/>
                    <a:gd name="connsiteX5" fmla="*/ 69570 w 139140"/>
                    <a:gd name="connsiteY5" fmla="*/ 727029 h 727029"/>
                    <a:gd name="connsiteX6" fmla="*/ 0 w 139140"/>
                    <a:gd name="connsiteY6" fmla="*/ 657459 h 727029"/>
                    <a:gd name="connsiteX7" fmla="*/ 0 w 139140"/>
                    <a:gd name="connsiteY7" fmla="*/ 0 h 727029"/>
                    <a:gd name="connsiteX8" fmla="*/ 0 w 139140"/>
                    <a:gd name="connsiteY8" fmla="*/ 0 h 727029"/>
                    <a:gd name="connsiteX0" fmla="*/ 69570 w 161010"/>
                    <a:gd name="connsiteY0" fmla="*/ 727029 h 818469"/>
                    <a:gd name="connsiteX1" fmla="*/ 0 w 161010"/>
                    <a:gd name="connsiteY1" fmla="*/ 657459 h 818469"/>
                    <a:gd name="connsiteX2" fmla="*/ 0 w 161010"/>
                    <a:gd name="connsiteY2" fmla="*/ 0 h 818469"/>
                    <a:gd name="connsiteX3" fmla="*/ 0 w 161010"/>
                    <a:gd name="connsiteY3" fmla="*/ 0 h 818469"/>
                    <a:gd name="connsiteX4" fmla="*/ 139140 w 161010"/>
                    <a:gd name="connsiteY4" fmla="*/ 0 h 818469"/>
                    <a:gd name="connsiteX5" fmla="*/ 139140 w 161010"/>
                    <a:gd name="connsiteY5" fmla="*/ 0 h 818469"/>
                    <a:gd name="connsiteX6" fmla="*/ 139140 w 161010"/>
                    <a:gd name="connsiteY6" fmla="*/ 657459 h 818469"/>
                    <a:gd name="connsiteX7" fmla="*/ 69570 w 161010"/>
                    <a:gd name="connsiteY7" fmla="*/ 727029 h 818469"/>
                    <a:gd name="connsiteX8" fmla="*/ 161010 w 161010"/>
                    <a:gd name="connsiteY8" fmla="*/ 818469 h 818469"/>
                    <a:gd name="connsiteX0" fmla="*/ 69570 w 139140"/>
                    <a:gd name="connsiteY0" fmla="*/ 727029 h 727029"/>
                    <a:gd name="connsiteX1" fmla="*/ 0 w 139140"/>
                    <a:gd name="connsiteY1" fmla="*/ 657459 h 727029"/>
                    <a:gd name="connsiteX2" fmla="*/ 0 w 139140"/>
                    <a:gd name="connsiteY2" fmla="*/ 0 h 727029"/>
                    <a:gd name="connsiteX3" fmla="*/ 0 w 139140"/>
                    <a:gd name="connsiteY3" fmla="*/ 0 h 727029"/>
                    <a:gd name="connsiteX4" fmla="*/ 139140 w 139140"/>
                    <a:gd name="connsiteY4" fmla="*/ 0 h 727029"/>
                    <a:gd name="connsiteX5" fmla="*/ 139140 w 139140"/>
                    <a:gd name="connsiteY5" fmla="*/ 0 h 727029"/>
                    <a:gd name="connsiteX6" fmla="*/ 139140 w 139140"/>
                    <a:gd name="connsiteY6" fmla="*/ 657459 h 727029"/>
                    <a:gd name="connsiteX7" fmla="*/ 69570 w 139140"/>
                    <a:gd name="connsiteY7" fmla="*/ 727029 h 727029"/>
                    <a:gd name="connsiteX0" fmla="*/ 69570 w 139140"/>
                    <a:gd name="connsiteY0" fmla="*/ 727029 h 727029"/>
                    <a:gd name="connsiteX1" fmla="*/ 0 w 139140"/>
                    <a:gd name="connsiteY1" fmla="*/ 657459 h 727029"/>
                    <a:gd name="connsiteX2" fmla="*/ 0 w 139140"/>
                    <a:gd name="connsiteY2" fmla="*/ 0 h 727029"/>
                    <a:gd name="connsiteX3" fmla="*/ 0 w 139140"/>
                    <a:gd name="connsiteY3" fmla="*/ 0 h 727029"/>
                    <a:gd name="connsiteX4" fmla="*/ 139140 w 139140"/>
                    <a:gd name="connsiteY4" fmla="*/ 0 h 727029"/>
                    <a:gd name="connsiteX5" fmla="*/ 139140 w 139140"/>
                    <a:gd name="connsiteY5" fmla="*/ 0 h 727029"/>
                    <a:gd name="connsiteX6" fmla="*/ 139140 w 139140"/>
                    <a:gd name="connsiteY6" fmla="*/ 657459 h 727029"/>
                    <a:gd name="connsiteX0" fmla="*/ 0 w 139140"/>
                    <a:gd name="connsiteY0" fmla="*/ 657459 h 657459"/>
                    <a:gd name="connsiteX1" fmla="*/ 0 w 139140"/>
                    <a:gd name="connsiteY1" fmla="*/ 0 h 657459"/>
                    <a:gd name="connsiteX2" fmla="*/ 0 w 139140"/>
                    <a:gd name="connsiteY2" fmla="*/ 0 h 657459"/>
                    <a:gd name="connsiteX3" fmla="*/ 139140 w 139140"/>
                    <a:gd name="connsiteY3" fmla="*/ 0 h 657459"/>
                    <a:gd name="connsiteX4" fmla="*/ 139140 w 139140"/>
                    <a:gd name="connsiteY4" fmla="*/ 0 h 657459"/>
                    <a:gd name="connsiteX5" fmla="*/ 139140 w 139140"/>
                    <a:gd name="connsiteY5" fmla="*/ 657459 h 6574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140" h="657459">
                      <a:moveTo>
                        <a:pt x="0" y="657459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39140" y="0"/>
                      </a:lnTo>
                      <a:lnTo>
                        <a:pt x="139140" y="0"/>
                      </a:lnTo>
                      <a:lnTo>
                        <a:pt x="139140" y="657459"/>
                      </a:lnTo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102" name="グループ化 101">
              <a:extLst>
                <a:ext uri="{FF2B5EF4-FFF2-40B4-BE49-F238E27FC236}">
                  <a16:creationId xmlns:a16="http://schemas.microsoft.com/office/drawing/2014/main" id="{7F690B09-7AB9-46C2-86B3-4E469E354EC9}"/>
                </a:ext>
              </a:extLst>
            </p:cNvPr>
            <p:cNvGrpSpPr/>
            <p:nvPr/>
          </p:nvGrpSpPr>
          <p:grpSpPr>
            <a:xfrm>
              <a:off x="-346456" y="282999"/>
              <a:ext cx="3758958" cy="2219413"/>
              <a:chOff x="2739429" y="4415819"/>
              <a:chExt cx="3758958" cy="2219413"/>
            </a:xfrm>
          </p:grpSpPr>
          <p:sp>
            <p:nvSpPr>
              <p:cNvPr id="103" name="フリーフォーム 5852">
                <a:extLst>
                  <a:ext uri="{FF2B5EF4-FFF2-40B4-BE49-F238E27FC236}">
                    <a16:creationId xmlns:a16="http://schemas.microsoft.com/office/drawing/2014/main" id="{C506BE46-CDCB-4E58-B782-D7F2229326C3}"/>
                  </a:ext>
                </a:extLst>
              </p:cNvPr>
              <p:cNvSpPr/>
              <p:nvPr/>
            </p:nvSpPr>
            <p:spPr>
              <a:xfrm>
                <a:off x="2739429" y="5461518"/>
                <a:ext cx="1385380" cy="1060195"/>
              </a:xfrm>
              <a:custGeom>
                <a:avLst/>
                <a:gdLst>
                  <a:gd name="connsiteX0" fmla="*/ 2369820 w 2369820"/>
                  <a:gd name="connsiteY0" fmla="*/ 0 h 1706880"/>
                  <a:gd name="connsiteX1" fmla="*/ 2369820 w 2369820"/>
                  <a:gd name="connsiteY1" fmla="*/ 1661160 h 1706880"/>
                  <a:gd name="connsiteX2" fmla="*/ 2324100 w 2369820"/>
                  <a:gd name="connsiteY2" fmla="*/ 1706880 h 1706880"/>
                  <a:gd name="connsiteX3" fmla="*/ 0 w 2369820"/>
                  <a:gd name="connsiteY3" fmla="*/ 1706880 h 1706880"/>
                  <a:gd name="connsiteX4" fmla="*/ 213360 w 2369820"/>
                  <a:gd name="connsiteY4" fmla="*/ 1653540 h 1706880"/>
                  <a:gd name="connsiteX5" fmla="*/ 2255520 w 2369820"/>
                  <a:gd name="connsiteY5" fmla="*/ 1653540 h 1706880"/>
                  <a:gd name="connsiteX6" fmla="*/ 2316480 w 2369820"/>
                  <a:gd name="connsiteY6" fmla="*/ 1653540 h 1706880"/>
                  <a:gd name="connsiteX7" fmla="*/ 2316480 w 2369820"/>
                  <a:gd name="connsiteY7" fmla="*/ 0 h 1706880"/>
                  <a:gd name="connsiteX8" fmla="*/ 2369820 w 2369820"/>
                  <a:gd name="connsiteY8" fmla="*/ 0 h 1706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69820" h="1706880">
                    <a:moveTo>
                      <a:pt x="2369820" y="0"/>
                    </a:moveTo>
                    <a:lnTo>
                      <a:pt x="2369820" y="1661160"/>
                    </a:lnTo>
                    <a:lnTo>
                      <a:pt x="2324100" y="1706880"/>
                    </a:lnTo>
                    <a:lnTo>
                      <a:pt x="0" y="1706880"/>
                    </a:lnTo>
                    <a:lnTo>
                      <a:pt x="213360" y="1653540"/>
                    </a:lnTo>
                    <a:lnTo>
                      <a:pt x="2255520" y="1653540"/>
                    </a:lnTo>
                    <a:lnTo>
                      <a:pt x="2316480" y="1653540"/>
                    </a:lnTo>
                    <a:lnTo>
                      <a:pt x="2316480" y="0"/>
                    </a:lnTo>
                    <a:lnTo>
                      <a:pt x="2369820" y="0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kern="0" dirty="0">
                  <a:solidFill>
                    <a:prstClr val="white"/>
                  </a:solidFill>
                  <a:ea typeface="ＭＳ Ｐゴシック"/>
                </a:endParaRPr>
              </a:p>
            </p:txBody>
          </p:sp>
          <p:grpSp>
            <p:nvGrpSpPr>
              <p:cNvPr id="104" name="グループ化 103">
                <a:extLst>
                  <a:ext uri="{FF2B5EF4-FFF2-40B4-BE49-F238E27FC236}">
                    <a16:creationId xmlns:a16="http://schemas.microsoft.com/office/drawing/2014/main" id="{8EBA270F-4937-42A5-9733-2275F03EB550}"/>
                  </a:ext>
                </a:extLst>
              </p:cNvPr>
              <p:cNvGrpSpPr/>
              <p:nvPr/>
            </p:nvGrpSpPr>
            <p:grpSpPr>
              <a:xfrm>
                <a:off x="4129710" y="4415819"/>
                <a:ext cx="2368677" cy="2219413"/>
                <a:chOff x="4808984" y="2087880"/>
                <a:chExt cx="4051840" cy="3796506"/>
              </a:xfrm>
            </p:grpSpPr>
            <p:sp>
              <p:nvSpPr>
                <p:cNvPr id="105" name="フリーフォーム 5842">
                  <a:extLst>
                    <a:ext uri="{FF2B5EF4-FFF2-40B4-BE49-F238E27FC236}">
                      <a16:creationId xmlns:a16="http://schemas.microsoft.com/office/drawing/2014/main" id="{87989212-93A7-4ABB-9DAA-6F0C5F643155}"/>
                    </a:ext>
                  </a:extLst>
                </p:cNvPr>
                <p:cNvSpPr/>
                <p:nvPr/>
              </p:nvSpPr>
              <p:spPr>
                <a:xfrm>
                  <a:off x="5646420" y="3764280"/>
                  <a:ext cx="579120" cy="624840"/>
                </a:xfrm>
                <a:custGeom>
                  <a:avLst/>
                  <a:gdLst>
                    <a:gd name="connsiteX0" fmla="*/ 220980 w 579120"/>
                    <a:gd name="connsiteY0" fmla="*/ 0 h 624840"/>
                    <a:gd name="connsiteX1" fmla="*/ 579120 w 579120"/>
                    <a:gd name="connsiteY1" fmla="*/ 144780 h 624840"/>
                    <a:gd name="connsiteX2" fmla="*/ 365760 w 579120"/>
                    <a:gd name="connsiteY2" fmla="*/ 624840 h 624840"/>
                    <a:gd name="connsiteX3" fmla="*/ 0 w 579120"/>
                    <a:gd name="connsiteY3" fmla="*/ 624840 h 624840"/>
                    <a:gd name="connsiteX4" fmla="*/ 220980 w 579120"/>
                    <a:gd name="connsiteY4" fmla="*/ 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120" h="624840">
                      <a:moveTo>
                        <a:pt x="220980" y="0"/>
                      </a:moveTo>
                      <a:lnTo>
                        <a:pt x="579120" y="144780"/>
                      </a:lnTo>
                      <a:lnTo>
                        <a:pt x="365760" y="624840"/>
                      </a:lnTo>
                      <a:lnTo>
                        <a:pt x="0" y="624840"/>
                      </a:lnTo>
                      <a:lnTo>
                        <a:pt x="220980" y="0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06" name="フリーフォーム 5843">
                  <a:extLst>
                    <a:ext uri="{FF2B5EF4-FFF2-40B4-BE49-F238E27FC236}">
                      <a16:creationId xmlns:a16="http://schemas.microsoft.com/office/drawing/2014/main" id="{8C429640-FFDA-4C5E-A348-69ADC7CB0669}"/>
                    </a:ext>
                  </a:extLst>
                </p:cNvPr>
                <p:cNvSpPr/>
                <p:nvPr/>
              </p:nvSpPr>
              <p:spPr>
                <a:xfrm>
                  <a:off x="5570220" y="2087880"/>
                  <a:ext cx="2689860" cy="2331720"/>
                </a:xfrm>
                <a:custGeom>
                  <a:avLst/>
                  <a:gdLst>
                    <a:gd name="connsiteX0" fmla="*/ 2689860 w 2689860"/>
                    <a:gd name="connsiteY0" fmla="*/ 2103120 h 2331720"/>
                    <a:gd name="connsiteX1" fmla="*/ 2689860 w 2689860"/>
                    <a:gd name="connsiteY1" fmla="*/ 0 h 2331720"/>
                    <a:gd name="connsiteX2" fmla="*/ 830580 w 2689860"/>
                    <a:gd name="connsiteY2" fmla="*/ 0 h 2331720"/>
                    <a:gd name="connsiteX3" fmla="*/ 0 w 2689860"/>
                    <a:gd name="connsiteY3" fmla="*/ 2331720 h 2331720"/>
                    <a:gd name="connsiteX4" fmla="*/ 160020 w 2689860"/>
                    <a:gd name="connsiteY4" fmla="*/ 2331720 h 2331720"/>
                    <a:gd name="connsiteX5" fmla="*/ 922020 w 2689860"/>
                    <a:gd name="connsiteY5" fmla="*/ 129540 h 2331720"/>
                    <a:gd name="connsiteX6" fmla="*/ 2514600 w 2689860"/>
                    <a:gd name="connsiteY6" fmla="*/ 129540 h 2331720"/>
                    <a:gd name="connsiteX7" fmla="*/ 2514600 w 2689860"/>
                    <a:gd name="connsiteY7" fmla="*/ 2110740 h 2331720"/>
                    <a:gd name="connsiteX8" fmla="*/ 2689860 w 2689860"/>
                    <a:gd name="connsiteY8" fmla="*/ 2103120 h 2331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89860" h="2331720">
                      <a:moveTo>
                        <a:pt x="2689860" y="2103120"/>
                      </a:moveTo>
                      <a:lnTo>
                        <a:pt x="2689860" y="0"/>
                      </a:lnTo>
                      <a:lnTo>
                        <a:pt x="830580" y="0"/>
                      </a:lnTo>
                      <a:lnTo>
                        <a:pt x="0" y="2331720"/>
                      </a:lnTo>
                      <a:lnTo>
                        <a:pt x="160020" y="2331720"/>
                      </a:lnTo>
                      <a:lnTo>
                        <a:pt x="922020" y="129540"/>
                      </a:lnTo>
                      <a:lnTo>
                        <a:pt x="2514600" y="129540"/>
                      </a:lnTo>
                      <a:lnTo>
                        <a:pt x="2514600" y="2110740"/>
                      </a:lnTo>
                      <a:lnTo>
                        <a:pt x="2689860" y="2103120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07" name="角丸四角形 5844">
                  <a:extLst>
                    <a:ext uri="{FF2B5EF4-FFF2-40B4-BE49-F238E27FC236}">
                      <a16:creationId xmlns:a16="http://schemas.microsoft.com/office/drawing/2014/main" id="{6B58EDE1-C657-4E2B-A887-F26CF8BA02D7}"/>
                    </a:ext>
                  </a:extLst>
                </p:cNvPr>
                <p:cNvSpPr/>
                <p:nvPr/>
              </p:nvSpPr>
              <p:spPr>
                <a:xfrm>
                  <a:off x="8049343" y="4125146"/>
                  <a:ext cx="679604" cy="439233"/>
                </a:xfrm>
                <a:prstGeom prst="roundRect">
                  <a:avLst/>
                </a:prstGeom>
                <a:solidFill>
                  <a:srgbClr val="FFFF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08" name="フリーフォーム 5845">
                  <a:extLst>
                    <a:ext uri="{FF2B5EF4-FFF2-40B4-BE49-F238E27FC236}">
                      <a16:creationId xmlns:a16="http://schemas.microsoft.com/office/drawing/2014/main" id="{C652894E-91C1-43A0-BC16-4F9A3A00D579}"/>
                    </a:ext>
                  </a:extLst>
                </p:cNvPr>
                <p:cNvSpPr/>
                <p:nvPr/>
              </p:nvSpPr>
              <p:spPr>
                <a:xfrm>
                  <a:off x="6911340" y="3472124"/>
                  <a:ext cx="716279" cy="853439"/>
                </a:xfrm>
                <a:custGeom>
                  <a:avLst/>
                  <a:gdLst>
                    <a:gd name="connsiteX0" fmla="*/ 716280 w 716280"/>
                    <a:gd name="connsiteY0" fmla="*/ 0 h 853440"/>
                    <a:gd name="connsiteX1" fmla="*/ 716280 w 716280"/>
                    <a:gd name="connsiteY1" fmla="*/ 853440 h 853440"/>
                    <a:gd name="connsiteX2" fmla="*/ 0 w 716280"/>
                    <a:gd name="connsiteY2" fmla="*/ 853440 h 853440"/>
                    <a:gd name="connsiteX3" fmla="*/ 0 w 716280"/>
                    <a:gd name="connsiteY3" fmla="*/ 769620 h 853440"/>
                    <a:gd name="connsiteX4" fmla="*/ 464820 w 716280"/>
                    <a:gd name="connsiteY4" fmla="*/ 769620 h 853440"/>
                    <a:gd name="connsiteX5" fmla="*/ 601980 w 716280"/>
                    <a:gd name="connsiteY5" fmla="*/ 7620 h 853440"/>
                    <a:gd name="connsiteX6" fmla="*/ 716280 w 716280"/>
                    <a:gd name="connsiteY6" fmla="*/ 0 h 853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16280" h="853440">
                      <a:moveTo>
                        <a:pt x="716280" y="0"/>
                      </a:moveTo>
                      <a:lnTo>
                        <a:pt x="716280" y="853440"/>
                      </a:lnTo>
                      <a:lnTo>
                        <a:pt x="0" y="853440"/>
                      </a:lnTo>
                      <a:lnTo>
                        <a:pt x="0" y="769620"/>
                      </a:lnTo>
                      <a:lnTo>
                        <a:pt x="464820" y="769620"/>
                      </a:lnTo>
                      <a:lnTo>
                        <a:pt x="601980" y="7620"/>
                      </a:lnTo>
                      <a:lnTo>
                        <a:pt x="716280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09" name="角丸四角形 5847">
                  <a:extLst>
                    <a:ext uri="{FF2B5EF4-FFF2-40B4-BE49-F238E27FC236}">
                      <a16:creationId xmlns:a16="http://schemas.microsoft.com/office/drawing/2014/main" id="{C416301C-B38F-42B9-B4D5-9F3B44453573}"/>
                    </a:ext>
                  </a:extLst>
                </p:cNvPr>
                <p:cNvSpPr/>
                <p:nvPr/>
              </p:nvSpPr>
              <p:spPr>
                <a:xfrm>
                  <a:off x="5400272" y="4293096"/>
                  <a:ext cx="3460552" cy="1243544"/>
                </a:xfrm>
                <a:prstGeom prst="roundRect">
                  <a:avLst/>
                </a:prstGeom>
                <a:solidFill>
                  <a:srgbClr val="FFCC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10" name="正方形/長方形 109">
                  <a:extLst>
                    <a:ext uri="{FF2B5EF4-FFF2-40B4-BE49-F238E27FC236}">
                      <a16:creationId xmlns:a16="http://schemas.microsoft.com/office/drawing/2014/main" id="{90B4EF38-F599-42A5-B30B-1555B93791C9}"/>
                    </a:ext>
                  </a:extLst>
                </p:cNvPr>
                <p:cNvSpPr/>
                <p:nvPr/>
              </p:nvSpPr>
              <p:spPr>
                <a:xfrm>
                  <a:off x="4877321" y="2123890"/>
                  <a:ext cx="426200" cy="2385230"/>
                </a:xfrm>
                <a:prstGeom prst="rect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11" name="正方形/長方形 110">
                  <a:extLst>
                    <a:ext uri="{FF2B5EF4-FFF2-40B4-BE49-F238E27FC236}">
                      <a16:creationId xmlns:a16="http://schemas.microsoft.com/office/drawing/2014/main" id="{9AA208FE-833E-4E08-9406-ACDC61F4365D}"/>
                    </a:ext>
                  </a:extLst>
                </p:cNvPr>
                <p:cNvSpPr/>
                <p:nvPr/>
              </p:nvSpPr>
              <p:spPr>
                <a:xfrm>
                  <a:off x="4973834" y="2123890"/>
                  <a:ext cx="246364" cy="2385230"/>
                </a:xfrm>
                <a:prstGeom prst="rect">
                  <a:avLst/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12" name="正方形/長方形 111">
                  <a:extLst>
                    <a:ext uri="{FF2B5EF4-FFF2-40B4-BE49-F238E27FC236}">
                      <a16:creationId xmlns:a16="http://schemas.microsoft.com/office/drawing/2014/main" id="{F3760B58-F967-4A02-94DE-88D23A680422}"/>
                    </a:ext>
                  </a:extLst>
                </p:cNvPr>
                <p:cNvSpPr/>
                <p:nvPr/>
              </p:nvSpPr>
              <p:spPr>
                <a:xfrm>
                  <a:off x="4808984" y="4257490"/>
                  <a:ext cx="562873" cy="1521466"/>
                </a:xfrm>
                <a:prstGeom prst="rect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13" name="正方形/長方形 112">
                  <a:extLst>
                    <a:ext uri="{FF2B5EF4-FFF2-40B4-BE49-F238E27FC236}">
                      <a16:creationId xmlns:a16="http://schemas.microsoft.com/office/drawing/2014/main" id="{43A31E01-649F-45FF-B1EB-433DD8F0DC0F}"/>
                    </a:ext>
                  </a:extLst>
                </p:cNvPr>
                <p:cNvSpPr/>
                <p:nvPr/>
              </p:nvSpPr>
              <p:spPr>
                <a:xfrm>
                  <a:off x="4934332" y="4257490"/>
                  <a:ext cx="325368" cy="1521466"/>
                </a:xfrm>
                <a:prstGeom prst="rect">
                  <a:avLst/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14" name="角丸四角形 5853">
                  <a:extLst>
                    <a:ext uri="{FF2B5EF4-FFF2-40B4-BE49-F238E27FC236}">
                      <a16:creationId xmlns:a16="http://schemas.microsoft.com/office/drawing/2014/main" id="{6D57A276-C97C-434C-B92F-2DA0E5C7665F}"/>
                    </a:ext>
                  </a:extLst>
                </p:cNvPr>
                <p:cNvSpPr/>
                <p:nvPr/>
              </p:nvSpPr>
              <p:spPr>
                <a:xfrm>
                  <a:off x="5400272" y="5013961"/>
                  <a:ext cx="3460552" cy="645188"/>
                </a:xfrm>
                <a:prstGeom prst="roundRect">
                  <a:avLst>
                    <a:gd name="adj" fmla="val 2573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15" name="円/楕円 5854">
                  <a:extLst>
                    <a:ext uri="{FF2B5EF4-FFF2-40B4-BE49-F238E27FC236}">
                      <a16:creationId xmlns:a16="http://schemas.microsoft.com/office/drawing/2014/main" id="{95824227-0483-4853-A207-B911918C6875}"/>
                    </a:ext>
                  </a:extLst>
                </p:cNvPr>
                <p:cNvSpPr/>
                <p:nvPr/>
              </p:nvSpPr>
              <p:spPr>
                <a:xfrm>
                  <a:off x="8049345" y="5171207"/>
                  <a:ext cx="470864" cy="47086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16" name="ドーナツ 5855">
                  <a:extLst>
                    <a:ext uri="{FF2B5EF4-FFF2-40B4-BE49-F238E27FC236}">
                      <a16:creationId xmlns:a16="http://schemas.microsoft.com/office/drawing/2014/main" id="{39EE61B4-5149-4E8A-8E73-E9CA7FA92038}"/>
                    </a:ext>
                  </a:extLst>
                </p:cNvPr>
                <p:cNvSpPr/>
                <p:nvPr/>
              </p:nvSpPr>
              <p:spPr>
                <a:xfrm>
                  <a:off x="7807027" y="4928890"/>
                  <a:ext cx="955496" cy="955496"/>
                </a:xfrm>
                <a:prstGeom prst="donut">
                  <a:avLst>
                    <a:gd name="adj" fmla="val 29627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black"/>
                    </a:solidFill>
                    <a:ea typeface="ＭＳ Ｐゴシック"/>
                  </a:endParaRPr>
                </a:p>
              </p:txBody>
            </p:sp>
            <p:sp>
              <p:nvSpPr>
                <p:cNvPr id="117" name="円/楕円 5856">
                  <a:extLst>
                    <a:ext uri="{FF2B5EF4-FFF2-40B4-BE49-F238E27FC236}">
                      <a16:creationId xmlns:a16="http://schemas.microsoft.com/office/drawing/2014/main" id="{EF76FC7B-F4B5-47A7-B334-11946ACD5A5A}"/>
                    </a:ext>
                  </a:extLst>
                </p:cNvPr>
                <p:cNvSpPr/>
                <p:nvPr/>
              </p:nvSpPr>
              <p:spPr>
                <a:xfrm>
                  <a:off x="5400272" y="4882413"/>
                  <a:ext cx="689632" cy="689631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18" name="ドーナツ 5857">
                  <a:extLst>
                    <a:ext uri="{FF2B5EF4-FFF2-40B4-BE49-F238E27FC236}">
                      <a16:creationId xmlns:a16="http://schemas.microsoft.com/office/drawing/2014/main" id="{5EAA9011-A085-4D66-9BF5-59C15B77ED66}"/>
                    </a:ext>
                  </a:extLst>
                </p:cNvPr>
                <p:cNvSpPr/>
                <p:nvPr/>
              </p:nvSpPr>
              <p:spPr>
                <a:xfrm>
                  <a:off x="5097015" y="4579159"/>
                  <a:ext cx="1296145" cy="1296144"/>
                </a:xfrm>
                <a:prstGeom prst="donut">
                  <a:avLst>
                    <a:gd name="adj" fmla="val 29627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black"/>
                    </a:solidFill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119" name="グループ化 118">
            <a:extLst>
              <a:ext uri="{FF2B5EF4-FFF2-40B4-BE49-F238E27FC236}">
                <a16:creationId xmlns:a16="http://schemas.microsoft.com/office/drawing/2014/main" id="{D21BF2EE-E225-4846-A0D8-89EF495DA069}"/>
              </a:ext>
            </a:extLst>
          </p:cNvPr>
          <p:cNvGrpSpPr/>
          <p:nvPr/>
        </p:nvGrpSpPr>
        <p:grpSpPr>
          <a:xfrm>
            <a:off x="742102" y="1940943"/>
            <a:ext cx="2552346" cy="1551497"/>
            <a:chOff x="583688" y="3788850"/>
            <a:chExt cx="4093111" cy="2488083"/>
          </a:xfrm>
        </p:grpSpPr>
        <p:sp>
          <p:nvSpPr>
            <p:cNvPr id="120" name="フリーフォーム: 図形 119">
              <a:extLst>
                <a:ext uri="{FF2B5EF4-FFF2-40B4-BE49-F238E27FC236}">
                  <a16:creationId xmlns:a16="http://schemas.microsoft.com/office/drawing/2014/main" id="{126F7399-6344-4EF4-9AC1-5808E31E4AA1}"/>
                </a:ext>
              </a:extLst>
            </p:cNvPr>
            <p:cNvSpPr/>
            <p:nvPr/>
          </p:nvSpPr>
          <p:spPr bwMode="auto">
            <a:xfrm>
              <a:off x="3302826" y="4680851"/>
              <a:ext cx="126462" cy="120726"/>
            </a:xfrm>
            <a:custGeom>
              <a:avLst/>
              <a:gdLst>
                <a:gd name="connsiteX0" fmla="*/ 57373 w 265610"/>
                <a:gd name="connsiteY0" fmla="*/ 0 h 253562"/>
                <a:gd name="connsiteX1" fmla="*/ 197620 w 265610"/>
                <a:gd name="connsiteY1" fmla="*/ 0 h 253562"/>
                <a:gd name="connsiteX2" fmla="*/ 207480 w 265610"/>
                <a:gd name="connsiteY2" fmla="*/ 115052 h 253562"/>
                <a:gd name="connsiteX3" fmla="*/ 248782 w 265610"/>
                <a:gd name="connsiteY3" fmla="*/ 115052 h 253562"/>
                <a:gd name="connsiteX4" fmla="*/ 265610 w 265610"/>
                <a:gd name="connsiteY4" fmla="*/ 131880 h 253562"/>
                <a:gd name="connsiteX5" fmla="*/ 265610 w 265610"/>
                <a:gd name="connsiteY5" fmla="*/ 184307 h 253562"/>
                <a:gd name="connsiteX6" fmla="*/ 196355 w 265610"/>
                <a:gd name="connsiteY6" fmla="*/ 253562 h 253562"/>
                <a:gd name="connsiteX7" fmla="*/ 69255 w 265610"/>
                <a:gd name="connsiteY7" fmla="*/ 253562 h 253562"/>
                <a:gd name="connsiteX8" fmla="*/ 0 w 265610"/>
                <a:gd name="connsiteY8" fmla="*/ 184307 h 253562"/>
                <a:gd name="connsiteX9" fmla="*/ 0 w 265610"/>
                <a:gd name="connsiteY9" fmla="*/ 131880 h 253562"/>
                <a:gd name="connsiteX10" fmla="*/ 16828 w 265610"/>
                <a:gd name="connsiteY10" fmla="*/ 115052 h 253562"/>
                <a:gd name="connsiteX11" fmla="*/ 47513 w 265610"/>
                <a:gd name="connsiteY11" fmla="*/ 115052 h 253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5610" h="253562">
                  <a:moveTo>
                    <a:pt x="57373" y="0"/>
                  </a:moveTo>
                  <a:lnTo>
                    <a:pt x="197620" y="0"/>
                  </a:lnTo>
                  <a:lnTo>
                    <a:pt x="207480" y="115052"/>
                  </a:lnTo>
                  <a:lnTo>
                    <a:pt x="248782" y="115052"/>
                  </a:lnTo>
                  <a:cubicBezTo>
                    <a:pt x="258076" y="115052"/>
                    <a:pt x="265610" y="122586"/>
                    <a:pt x="265610" y="131880"/>
                  </a:cubicBezTo>
                  <a:lnTo>
                    <a:pt x="265610" y="184307"/>
                  </a:lnTo>
                  <a:cubicBezTo>
                    <a:pt x="265610" y="222555"/>
                    <a:pt x="234603" y="253562"/>
                    <a:pt x="196355" y="253562"/>
                  </a:cubicBezTo>
                  <a:lnTo>
                    <a:pt x="69255" y="253562"/>
                  </a:lnTo>
                  <a:cubicBezTo>
                    <a:pt x="31007" y="253562"/>
                    <a:pt x="0" y="222555"/>
                    <a:pt x="0" y="184307"/>
                  </a:cubicBezTo>
                  <a:lnTo>
                    <a:pt x="0" y="131880"/>
                  </a:lnTo>
                  <a:cubicBezTo>
                    <a:pt x="0" y="122586"/>
                    <a:pt x="7534" y="115052"/>
                    <a:pt x="16828" y="115052"/>
                  </a:cubicBezTo>
                  <a:lnTo>
                    <a:pt x="47513" y="115052"/>
                  </a:ln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CEBF416C-159C-4EA7-B90F-ECCAA27FFB66}"/>
                </a:ext>
              </a:extLst>
            </p:cNvPr>
            <p:cNvGrpSpPr/>
            <p:nvPr/>
          </p:nvGrpSpPr>
          <p:grpSpPr>
            <a:xfrm>
              <a:off x="3147266" y="4302041"/>
              <a:ext cx="400478" cy="414372"/>
              <a:chOff x="3163850" y="4222052"/>
              <a:chExt cx="469786" cy="486084"/>
            </a:xfrm>
          </p:grpSpPr>
          <p:grpSp>
            <p:nvGrpSpPr>
              <p:cNvPr id="153" name="グループ化 152">
                <a:extLst>
                  <a:ext uri="{FF2B5EF4-FFF2-40B4-BE49-F238E27FC236}">
                    <a16:creationId xmlns:a16="http://schemas.microsoft.com/office/drawing/2014/main" id="{CBA59CE7-9EBF-49EF-BA3F-478E2E2B20FB}"/>
                  </a:ext>
                </a:extLst>
              </p:cNvPr>
              <p:cNvGrpSpPr/>
              <p:nvPr/>
            </p:nvGrpSpPr>
            <p:grpSpPr>
              <a:xfrm rot="1440141">
                <a:off x="3163850" y="4269198"/>
                <a:ext cx="399360" cy="424667"/>
                <a:chOff x="2226483" y="2045506"/>
                <a:chExt cx="838780" cy="891930"/>
              </a:xfrm>
            </p:grpSpPr>
            <p:sp>
              <p:nvSpPr>
                <p:cNvPr id="156" name="フリーフォーム: 図形 155">
                  <a:extLst>
                    <a:ext uri="{FF2B5EF4-FFF2-40B4-BE49-F238E27FC236}">
                      <a16:creationId xmlns:a16="http://schemas.microsoft.com/office/drawing/2014/main" id="{9784E1D5-C496-4AF5-8E94-A0D79A5DD132}"/>
                    </a:ext>
                  </a:extLst>
                </p:cNvPr>
                <p:cNvSpPr/>
                <p:nvPr/>
              </p:nvSpPr>
              <p:spPr bwMode="auto">
                <a:xfrm>
                  <a:off x="2226483" y="2045506"/>
                  <a:ext cx="838780" cy="891930"/>
                </a:xfrm>
                <a:custGeom>
                  <a:avLst/>
                  <a:gdLst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46483 w 838780"/>
                    <a:gd name="connsiteY6" fmla="*/ 790657 h 891930"/>
                    <a:gd name="connsiteX7" fmla="*/ 203453 w 838780"/>
                    <a:gd name="connsiteY7" fmla="*/ 647627 h 891930"/>
                    <a:gd name="connsiteX8" fmla="*/ 102316 w 838780"/>
                    <a:gd name="connsiteY8" fmla="*/ 689520 h 891930"/>
                    <a:gd name="connsiteX9" fmla="*/ 85958 w 838780"/>
                    <a:gd name="connsiteY9" fmla="*/ 713781 h 891930"/>
                    <a:gd name="connsiteX10" fmla="*/ 71625 w 838780"/>
                    <a:gd name="connsiteY10" fmla="*/ 695309 h 891930"/>
                    <a:gd name="connsiteX11" fmla="*/ 0 w 838780"/>
                    <a:gd name="connsiteY11" fmla="*/ 445965 h 891930"/>
                    <a:gd name="connsiteX12" fmla="*/ 419390 w 838780"/>
                    <a:gd name="connsiteY12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46483 w 838780"/>
                    <a:gd name="connsiteY6" fmla="*/ 790657 h 891930"/>
                    <a:gd name="connsiteX7" fmla="*/ 102316 w 838780"/>
                    <a:gd name="connsiteY7" fmla="*/ 689520 h 891930"/>
                    <a:gd name="connsiteX8" fmla="*/ 85958 w 838780"/>
                    <a:gd name="connsiteY8" fmla="*/ 713781 h 891930"/>
                    <a:gd name="connsiteX9" fmla="*/ 71625 w 838780"/>
                    <a:gd name="connsiteY9" fmla="*/ 695309 h 891930"/>
                    <a:gd name="connsiteX10" fmla="*/ 0 w 838780"/>
                    <a:gd name="connsiteY10" fmla="*/ 445965 h 891930"/>
                    <a:gd name="connsiteX11" fmla="*/ 419390 w 838780"/>
                    <a:gd name="connsiteY11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46483 w 838780"/>
                    <a:gd name="connsiteY6" fmla="*/ 790657 h 891930"/>
                    <a:gd name="connsiteX7" fmla="*/ 85958 w 838780"/>
                    <a:gd name="connsiteY7" fmla="*/ 713781 h 891930"/>
                    <a:gd name="connsiteX8" fmla="*/ 71625 w 838780"/>
                    <a:gd name="connsiteY8" fmla="*/ 695309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21742 w 838780"/>
                    <a:gd name="connsiteY6" fmla="*/ 676555 h 891930"/>
                    <a:gd name="connsiteX7" fmla="*/ 85958 w 838780"/>
                    <a:gd name="connsiteY7" fmla="*/ 713781 h 891930"/>
                    <a:gd name="connsiteX8" fmla="*/ 71625 w 838780"/>
                    <a:gd name="connsiteY8" fmla="*/ 695309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21742 w 838780"/>
                    <a:gd name="connsiteY6" fmla="*/ 676555 h 891930"/>
                    <a:gd name="connsiteX7" fmla="*/ 125162 w 838780"/>
                    <a:gd name="connsiteY7" fmla="*/ 766704 h 891930"/>
                    <a:gd name="connsiteX8" fmla="*/ 71625 w 838780"/>
                    <a:gd name="connsiteY8" fmla="*/ 695309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24352 w 843742"/>
                    <a:gd name="connsiteY0" fmla="*/ 0 h 891930"/>
                    <a:gd name="connsiteX1" fmla="*/ 843742 w 843742"/>
                    <a:gd name="connsiteY1" fmla="*/ 445965 h 891930"/>
                    <a:gd name="connsiteX2" fmla="*/ 424352 w 843742"/>
                    <a:gd name="connsiteY2" fmla="*/ 891930 h 891930"/>
                    <a:gd name="connsiteX3" fmla="*/ 339830 w 843742"/>
                    <a:gd name="connsiteY3" fmla="*/ 882870 h 891930"/>
                    <a:gd name="connsiteX4" fmla="*/ 319986 w 843742"/>
                    <a:gd name="connsiteY4" fmla="*/ 876319 h 891930"/>
                    <a:gd name="connsiteX5" fmla="*/ 340205 w 843742"/>
                    <a:gd name="connsiteY5" fmla="*/ 846331 h 891930"/>
                    <a:gd name="connsiteX6" fmla="*/ 326704 w 843742"/>
                    <a:gd name="connsiteY6" fmla="*/ 676555 h 891930"/>
                    <a:gd name="connsiteX7" fmla="*/ 130124 w 843742"/>
                    <a:gd name="connsiteY7" fmla="*/ 766704 h 891930"/>
                    <a:gd name="connsiteX8" fmla="*/ 28985 w 843742"/>
                    <a:gd name="connsiteY8" fmla="*/ 734752 h 891930"/>
                    <a:gd name="connsiteX9" fmla="*/ 4962 w 843742"/>
                    <a:gd name="connsiteY9" fmla="*/ 445965 h 891930"/>
                    <a:gd name="connsiteX10" fmla="*/ 424352 w 843742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21742 w 838780"/>
                    <a:gd name="connsiteY6" fmla="*/ 676555 h 891930"/>
                    <a:gd name="connsiteX7" fmla="*/ 125162 w 838780"/>
                    <a:gd name="connsiteY7" fmla="*/ 766704 h 891930"/>
                    <a:gd name="connsiteX8" fmla="*/ 24023 w 838780"/>
                    <a:gd name="connsiteY8" fmla="*/ 734752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21742 w 838780"/>
                    <a:gd name="connsiteY6" fmla="*/ 676555 h 891930"/>
                    <a:gd name="connsiteX7" fmla="*/ 140405 w 838780"/>
                    <a:gd name="connsiteY7" fmla="*/ 783376 h 891930"/>
                    <a:gd name="connsiteX8" fmla="*/ 24023 w 838780"/>
                    <a:gd name="connsiteY8" fmla="*/ 734752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281173 w 838780"/>
                    <a:gd name="connsiteY6" fmla="*/ 749360 h 891930"/>
                    <a:gd name="connsiteX7" fmla="*/ 140405 w 838780"/>
                    <a:gd name="connsiteY7" fmla="*/ 783376 h 891930"/>
                    <a:gd name="connsiteX8" fmla="*/ 24023 w 838780"/>
                    <a:gd name="connsiteY8" fmla="*/ 734752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7910 w 838780"/>
                    <a:gd name="connsiteY5" fmla="*/ 858176 h 891930"/>
                    <a:gd name="connsiteX6" fmla="*/ 281173 w 838780"/>
                    <a:gd name="connsiteY6" fmla="*/ 749360 h 891930"/>
                    <a:gd name="connsiteX7" fmla="*/ 140405 w 838780"/>
                    <a:gd name="connsiteY7" fmla="*/ 783376 h 891930"/>
                    <a:gd name="connsiteX8" fmla="*/ 24023 w 838780"/>
                    <a:gd name="connsiteY8" fmla="*/ 734752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281173 w 838780"/>
                    <a:gd name="connsiteY5" fmla="*/ 749360 h 891930"/>
                    <a:gd name="connsiteX6" fmla="*/ 140405 w 838780"/>
                    <a:gd name="connsiteY6" fmla="*/ 783376 h 891930"/>
                    <a:gd name="connsiteX7" fmla="*/ 24023 w 838780"/>
                    <a:gd name="connsiteY7" fmla="*/ 734752 h 891930"/>
                    <a:gd name="connsiteX8" fmla="*/ 0 w 838780"/>
                    <a:gd name="connsiteY8" fmla="*/ 445965 h 891930"/>
                    <a:gd name="connsiteX9" fmla="*/ 419390 w 838780"/>
                    <a:gd name="connsiteY9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281173 w 838780"/>
                    <a:gd name="connsiteY5" fmla="*/ 749360 h 891930"/>
                    <a:gd name="connsiteX6" fmla="*/ 140405 w 838780"/>
                    <a:gd name="connsiteY6" fmla="*/ 783376 h 891930"/>
                    <a:gd name="connsiteX7" fmla="*/ 24023 w 838780"/>
                    <a:gd name="connsiteY7" fmla="*/ 734752 h 891930"/>
                    <a:gd name="connsiteX8" fmla="*/ 0 w 838780"/>
                    <a:gd name="connsiteY8" fmla="*/ 445965 h 891930"/>
                    <a:gd name="connsiteX9" fmla="*/ 419390 w 838780"/>
                    <a:gd name="connsiteY9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281173 w 838780"/>
                    <a:gd name="connsiteY5" fmla="*/ 749360 h 891930"/>
                    <a:gd name="connsiteX6" fmla="*/ 140405 w 838780"/>
                    <a:gd name="connsiteY6" fmla="*/ 783376 h 891930"/>
                    <a:gd name="connsiteX7" fmla="*/ 24023 w 838780"/>
                    <a:gd name="connsiteY7" fmla="*/ 734752 h 891930"/>
                    <a:gd name="connsiteX8" fmla="*/ 0 w 838780"/>
                    <a:gd name="connsiteY8" fmla="*/ 445965 h 891930"/>
                    <a:gd name="connsiteX9" fmla="*/ 419390 w 838780"/>
                    <a:gd name="connsiteY9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281173 w 838780"/>
                    <a:gd name="connsiteY5" fmla="*/ 749360 h 891930"/>
                    <a:gd name="connsiteX6" fmla="*/ 140405 w 838780"/>
                    <a:gd name="connsiteY6" fmla="*/ 783376 h 891930"/>
                    <a:gd name="connsiteX7" fmla="*/ 24023 w 838780"/>
                    <a:gd name="connsiteY7" fmla="*/ 734752 h 891930"/>
                    <a:gd name="connsiteX8" fmla="*/ 0 w 838780"/>
                    <a:gd name="connsiteY8" fmla="*/ 445965 h 891930"/>
                    <a:gd name="connsiteX9" fmla="*/ 419390 w 838780"/>
                    <a:gd name="connsiteY9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281173 w 838780"/>
                    <a:gd name="connsiteY5" fmla="*/ 749360 h 891930"/>
                    <a:gd name="connsiteX6" fmla="*/ 148646 w 838780"/>
                    <a:gd name="connsiteY6" fmla="*/ 813594 h 891930"/>
                    <a:gd name="connsiteX7" fmla="*/ 24023 w 838780"/>
                    <a:gd name="connsiteY7" fmla="*/ 734752 h 891930"/>
                    <a:gd name="connsiteX8" fmla="*/ 0 w 838780"/>
                    <a:gd name="connsiteY8" fmla="*/ 445965 h 891930"/>
                    <a:gd name="connsiteX9" fmla="*/ 419390 w 838780"/>
                    <a:gd name="connsiteY9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281173 w 838780"/>
                    <a:gd name="connsiteY5" fmla="*/ 749360 h 891930"/>
                    <a:gd name="connsiteX6" fmla="*/ 148646 w 838780"/>
                    <a:gd name="connsiteY6" fmla="*/ 813594 h 891930"/>
                    <a:gd name="connsiteX7" fmla="*/ 24023 w 838780"/>
                    <a:gd name="connsiteY7" fmla="*/ 734752 h 891930"/>
                    <a:gd name="connsiteX8" fmla="*/ 0 w 838780"/>
                    <a:gd name="connsiteY8" fmla="*/ 445965 h 891930"/>
                    <a:gd name="connsiteX9" fmla="*/ 419390 w 838780"/>
                    <a:gd name="connsiteY9" fmla="*/ 0 h 891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38780" h="891930">
                      <a:moveTo>
                        <a:pt x="419390" y="0"/>
                      </a:moveTo>
                      <a:cubicBezTo>
                        <a:pt x="651013" y="0"/>
                        <a:pt x="838780" y="199665"/>
                        <a:pt x="838780" y="445965"/>
                      </a:cubicBezTo>
                      <a:cubicBezTo>
                        <a:pt x="838780" y="692265"/>
                        <a:pt x="651013" y="891930"/>
                        <a:pt x="419390" y="891930"/>
                      </a:cubicBezTo>
                      <a:cubicBezTo>
                        <a:pt x="390437" y="891930"/>
                        <a:pt x="362170" y="888810"/>
                        <a:pt x="334868" y="882870"/>
                      </a:cubicBezTo>
                      <a:lnTo>
                        <a:pt x="315024" y="876319"/>
                      </a:lnTo>
                      <a:cubicBezTo>
                        <a:pt x="303740" y="833999"/>
                        <a:pt x="308903" y="759814"/>
                        <a:pt x="281173" y="749360"/>
                      </a:cubicBezTo>
                      <a:cubicBezTo>
                        <a:pt x="253443" y="738906"/>
                        <a:pt x="194456" y="829485"/>
                        <a:pt x="148646" y="813594"/>
                      </a:cubicBezTo>
                      <a:cubicBezTo>
                        <a:pt x="139815" y="771011"/>
                        <a:pt x="80728" y="779478"/>
                        <a:pt x="24023" y="734752"/>
                      </a:cubicBezTo>
                      <a:cubicBezTo>
                        <a:pt x="120996" y="701919"/>
                        <a:pt x="0" y="538328"/>
                        <a:pt x="0" y="445965"/>
                      </a:cubicBezTo>
                      <a:cubicBezTo>
                        <a:pt x="0" y="199665"/>
                        <a:pt x="187767" y="0"/>
                        <a:pt x="419390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7" name="フリーフォーム: 図形 156">
                  <a:extLst>
                    <a:ext uri="{FF2B5EF4-FFF2-40B4-BE49-F238E27FC236}">
                      <a16:creationId xmlns:a16="http://schemas.microsoft.com/office/drawing/2014/main" id="{10D6DE99-AC09-4BC6-8694-B897A65464E4}"/>
                    </a:ext>
                  </a:extLst>
                </p:cNvPr>
                <p:cNvSpPr/>
                <p:nvPr/>
              </p:nvSpPr>
              <p:spPr bwMode="auto">
                <a:xfrm>
                  <a:off x="2735412" y="2448149"/>
                  <a:ext cx="185854" cy="281538"/>
                </a:xfrm>
                <a:custGeom>
                  <a:avLst/>
                  <a:gdLst>
                    <a:gd name="connsiteX0" fmla="*/ 65683 w 185854"/>
                    <a:gd name="connsiteY0" fmla="*/ 0 h 281538"/>
                    <a:gd name="connsiteX1" fmla="*/ 185854 w 185854"/>
                    <a:gd name="connsiteY1" fmla="*/ 140769 h 281538"/>
                    <a:gd name="connsiteX2" fmla="*/ 65683 w 185854"/>
                    <a:gd name="connsiteY2" fmla="*/ 281538 h 281538"/>
                    <a:gd name="connsiteX3" fmla="*/ 29956 w 185854"/>
                    <a:gd name="connsiteY3" fmla="*/ 273089 h 281538"/>
                    <a:gd name="connsiteX4" fmla="*/ 16397 w 185854"/>
                    <a:gd name="connsiteY4" fmla="*/ 216354 h 281538"/>
                    <a:gd name="connsiteX5" fmla="*/ 0 w 185854"/>
                    <a:gd name="connsiteY5" fmla="*/ 31903 h 281538"/>
                    <a:gd name="connsiteX6" fmla="*/ 489 w 185854"/>
                    <a:gd name="connsiteY6" fmla="*/ 25608 h 281538"/>
                    <a:gd name="connsiteX7" fmla="*/ 18907 w 185854"/>
                    <a:gd name="connsiteY7" fmla="*/ 11062 h 281538"/>
                    <a:gd name="connsiteX8" fmla="*/ 65683 w 185854"/>
                    <a:gd name="connsiteY8" fmla="*/ 0 h 281538"/>
                    <a:gd name="connsiteX0" fmla="*/ 16397 w 185854"/>
                    <a:gd name="connsiteY0" fmla="*/ 216354 h 307794"/>
                    <a:gd name="connsiteX1" fmla="*/ 0 w 185854"/>
                    <a:gd name="connsiteY1" fmla="*/ 31903 h 307794"/>
                    <a:gd name="connsiteX2" fmla="*/ 489 w 185854"/>
                    <a:gd name="connsiteY2" fmla="*/ 25608 h 307794"/>
                    <a:gd name="connsiteX3" fmla="*/ 18907 w 185854"/>
                    <a:gd name="connsiteY3" fmla="*/ 11062 h 307794"/>
                    <a:gd name="connsiteX4" fmla="*/ 65683 w 185854"/>
                    <a:gd name="connsiteY4" fmla="*/ 0 h 307794"/>
                    <a:gd name="connsiteX5" fmla="*/ 185854 w 185854"/>
                    <a:gd name="connsiteY5" fmla="*/ 140769 h 307794"/>
                    <a:gd name="connsiteX6" fmla="*/ 65683 w 185854"/>
                    <a:gd name="connsiteY6" fmla="*/ 281538 h 307794"/>
                    <a:gd name="connsiteX7" fmla="*/ 29956 w 185854"/>
                    <a:gd name="connsiteY7" fmla="*/ 273089 h 307794"/>
                    <a:gd name="connsiteX8" fmla="*/ 107837 w 185854"/>
                    <a:gd name="connsiteY8" fmla="*/ 307794 h 307794"/>
                    <a:gd name="connsiteX0" fmla="*/ 16397 w 185854"/>
                    <a:gd name="connsiteY0" fmla="*/ 216354 h 281538"/>
                    <a:gd name="connsiteX1" fmla="*/ 0 w 185854"/>
                    <a:gd name="connsiteY1" fmla="*/ 31903 h 281538"/>
                    <a:gd name="connsiteX2" fmla="*/ 489 w 185854"/>
                    <a:gd name="connsiteY2" fmla="*/ 25608 h 281538"/>
                    <a:gd name="connsiteX3" fmla="*/ 18907 w 185854"/>
                    <a:gd name="connsiteY3" fmla="*/ 11062 h 281538"/>
                    <a:gd name="connsiteX4" fmla="*/ 65683 w 185854"/>
                    <a:gd name="connsiteY4" fmla="*/ 0 h 281538"/>
                    <a:gd name="connsiteX5" fmla="*/ 185854 w 185854"/>
                    <a:gd name="connsiteY5" fmla="*/ 140769 h 281538"/>
                    <a:gd name="connsiteX6" fmla="*/ 65683 w 185854"/>
                    <a:gd name="connsiteY6" fmla="*/ 281538 h 281538"/>
                    <a:gd name="connsiteX7" fmla="*/ 29956 w 185854"/>
                    <a:gd name="connsiteY7" fmla="*/ 273089 h 281538"/>
                    <a:gd name="connsiteX0" fmla="*/ 0 w 185854"/>
                    <a:gd name="connsiteY0" fmla="*/ 31903 h 281538"/>
                    <a:gd name="connsiteX1" fmla="*/ 489 w 185854"/>
                    <a:gd name="connsiteY1" fmla="*/ 25608 h 281538"/>
                    <a:gd name="connsiteX2" fmla="*/ 18907 w 185854"/>
                    <a:gd name="connsiteY2" fmla="*/ 11062 h 281538"/>
                    <a:gd name="connsiteX3" fmla="*/ 65683 w 185854"/>
                    <a:gd name="connsiteY3" fmla="*/ 0 h 281538"/>
                    <a:gd name="connsiteX4" fmla="*/ 185854 w 185854"/>
                    <a:gd name="connsiteY4" fmla="*/ 140769 h 281538"/>
                    <a:gd name="connsiteX5" fmla="*/ 65683 w 185854"/>
                    <a:gd name="connsiteY5" fmla="*/ 281538 h 281538"/>
                    <a:gd name="connsiteX6" fmla="*/ 29956 w 185854"/>
                    <a:gd name="connsiteY6" fmla="*/ 273089 h 2815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5854" h="281538">
                      <a:moveTo>
                        <a:pt x="0" y="31903"/>
                      </a:moveTo>
                      <a:lnTo>
                        <a:pt x="489" y="25608"/>
                      </a:lnTo>
                      <a:lnTo>
                        <a:pt x="18907" y="11062"/>
                      </a:lnTo>
                      <a:cubicBezTo>
                        <a:pt x="33284" y="3939"/>
                        <a:pt x="49091" y="0"/>
                        <a:pt x="65683" y="0"/>
                      </a:cubicBezTo>
                      <a:cubicBezTo>
                        <a:pt x="132052" y="0"/>
                        <a:pt x="185854" y="63024"/>
                        <a:pt x="185854" y="140769"/>
                      </a:cubicBezTo>
                      <a:cubicBezTo>
                        <a:pt x="185854" y="218514"/>
                        <a:pt x="132052" y="281538"/>
                        <a:pt x="65683" y="281538"/>
                      </a:cubicBezTo>
                      <a:lnTo>
                        <a:pt x="29956" y="273089"/>
                      </a:lnTo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58" name="楕円 157">
                  <a:extLst>
                    <a:ext uri="{FF2B5EF4-FFF2-40B4-BE49-F238E27FC236}">
                      <a16:creationId xmlns:a16="http://schemas.microsoft.com/office/drawing/2014/main" id="{FBB0B8A5-2359-463B-BC5B-4B8248735EBF}"/>
                    </a:ext>
                  </a:extLst>
                </p:cNvPr>
                <p:cNvSpPr/>
                <p:nvPr/>
              </p:nvSpPr>
              <p:spPr bwMode="auto">
                <a:xfrm>
                  <a:off x="2338335" y="2527196"/>
                  <a:ext cx="82719" cy="82719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54" name="台形 153">
                <a:extLst>
                  <a:ext uri="{FF2B5EF4-FFF2-40B4-BE49-F238E27FC236}">
                    <a16:creationId xmlns:a16="http://schemas.microsoft.com/office/drawing/2014/main" id="{8E8DC0CB-EA2A-4952-B7EA-0697693614FD}"/>
                  </a:ext>
                </a:extLst>
              </p:cNvPr>
              <p:cNvSpPr/>
              <p:nvPr/>
            </p:nvSpPr>
            <p:spPr bwMode="auto">
              <a:xfrm rot="12297119">
                <a:off x="3340349" y="4399808"/>
                <a:ext cx="51521" cy="308328"/>
              </a:xfrm>
              <a:prstGeom prst="trapezoid">
                <a:avLst/>
              </a:pr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5" name="フリーフォーム: 図形 154">
                <a:extLst>
                  <a:ext uri="{FF2B5EF4-FFF2-40B4-BE49-F238E27FC236}">
                    <a16:creationId xmlns:a16="http://schemas.microsoft.com/office/drawing/2014/main" id="{1632E558-F2C8-40C9-8AD4-F43E2E4EE162}"/>
                  </a:ext>
                </a:extLst>
              </p:cNvPr>
              <p:cNvSpPr/>
              <p:nvPr/>
            </p:nvSpPr>
            <p:spPr bwMode="auto">
              <a:xfrm rot="1413598">
                <a:off x="3231340" y="4222052"/>
                <a:ext cx="402296" cy="205083"/>
              </a:xfrm>
              <a:custGeom>
                <a:avLst/>
                <a:gdLst>
                  <a:gd name="connsiteX0" fmla="*/ 374993 w 749986"/>
                  <a:gd name="connsiteY0" fmla="*/ 0 h 382330"/>
                  <a:gd name="connsiteX1" fmla="*/ 749986 w 749986"/>
                  <a:gd name="connsiteY1" fmla="*/ 374993 h 382330"/>
                  <a:gd name="connsiteX2" fmla="*/ 748505 w 749986"/>
                  <a:gd name="connsiteY2" fmla="*/ 382330 h 382330"/>
                  <a:gd name="connsiteX3" fmla="*/ 684761 w 749986"/>
                  <a:gd name="connsiteY3" fmla="*/ 377503 h 382330"/>
                  <a:gd name="connsiteX4" fmla="*/ 374993 w 749986"/>
                  <a:gd name="connsiteY4" fmla="*/ 369884 h 382330"/>
                  <a:gd name="connsiteX5" fmla="*/ 65225 w 749986"/>
                  <a:gd name="connsiteY5" fmla="*/ 377503 h 382330"/>
                  <a:gd name="connsiteX6" fmla="*/ 1481 w 749986"/>
                  <a:gd name="connsiteY6" fmla="*/ 382330 h 382330"/>
                  <a:gd name="connsiteX7" fmla="*/ 0 w 749986"/>
                  <a:gd name="connsiteY7" fmla="*/ 374993 h 382330"/>
                  <a:gd name="connsiteX8" fmla="*/ 374993 w 749986"/>
                  <a:gd name="connsiteY8" fmla="*/ 0 h 382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9986" h="382330">
                    <a:moveTo>
                      <a:pt x="374993" y="0"/>
                    </a:moveTo>
                    <a:cubicBezTo>
                      <a:pt x="582096" y="0"/>
                      <a:pt x="749986" y="167890"/>
                      <a:pt x="749986" y="374993"/>
                    </a:cubicBezTo>
                    <a:lnTo>
                      <a:pt x="748505" y="382330"/>
                    </a:lnTo>
                    <a:lnTo>
                      <a:pt x="684761" y="377503"/>
                    </a:lnTo>
                    <a:cubicBezTo>
                      <a:pt x="584703" y="372507"/>
                      <a:pt x="481104" y="369884"/>
                      <a:pt x="374993" y="369884"/>
                    </a:cubicBezTo>
                    <a:cubicBezTo>
                      <a:pt x="268883" y="369884"/>
                      <a:pt x="165283" y="372507"/>
                      <a:pt x="65225" y="377503"/>
                    </a:cubicBezTo>
                    <a:lnTo>
                      <a:pt x="1481" y="382330"/>
                    </a:lnTo>
                    <a:lnTo>
                      <a:pt x="0" y="374993"/>
                    </a:lnTo>
                    <a:cubicBezTo>
                      <a:pt x="0" y="167890"/>
                      <a:pt x="167890" y="0"/>
                      <a:pt x="37499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22" name="台形 121">
              <a:extLst>
                <a:ext uri="{FF2B5EF4-FFF2-40B4-BE49-F238E27FC236}">
                  <a16:creationId xmlns:a16="http://schemas.microsoft.com/office/drawing/2014/main" id="{C0B3301C-E81B-47AA-939D-6F811B1DCAEE}"/>
                </a:ext>
              </a:extLst>
            </p:cNvPr>
            <p:cNvSpPr/>
            <p:nvPr/>
          </p:nvSpPr>
          <p:spPr bwMode="auto">
            <a:xfrm rot="13563094">
              <a:off x="3057066" y="5023166"/>
              <a:ext cx="137436" cy="398291"/>
            </a:xfrm>
            <a:prstGeom prst="trapezoid">
              <a:avLst/>
            </a:prstGeom>
            <a:solidFill>
              <a:srgbClr val="CC66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23" name="四角形: 上の 2 つの角を丸める 122">
              <a:extLst>
                <a:ext uri="{FF2B5EF4-FFF2-40B4-BE49-F238E27FC236}">
                  <a16:creationId xmlns:a16="http://schemas.microsoft.com/office/drawing/2014/main" id="{1F6AE71D-9412-4197-A4F1-376C4FFD035A}"/>
                </a:ext>
              </a:extLst>
            </p:cNvPr>
            <p:cNvSpPr/>
            <p:nvPr/>
          </p:nvSpPr>
          <p:spPr bwMode="auto">
            <a:xfrm rot="2257836">
              <a:off x="2845308" y="5322211"/>
              <a:ext cx="165935" cy="87415"/>
            </a:xfrm>
            <a:prstGeom prst="round2SameRect">
              <a:avLst>
                <a:gd name="adj1" fmla="val 50000"/>
                <a:gd name="adj2" fmla="val 14429"/>
              </a:avLst>
            </a:prstGeom>
            <a:solidFill>
              <a:srgbClr val="000000">
                <a:lumMod val="75000"/>
                <a:lumOff val="2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24" name="正方形/長方形 123">
              <a:extLst>
                <a:ext uri="{FF2B5EF4-FFF2-40B4-BE49-F238E27FC236}">
                  <a16:creationId xmlns:a16="http://schemas.microsoft.com/office/drawing/2014/main" id="{B161A2B7-87ED-461E-8ADD-B31419533DE9}"/>
                </a:ext>
              </a:extLst>
            </p:cNvPr>
            <p:cNvSpPr/>
            <p:nvPr/>
          </p:nvSpPr>
          <p:spPr bwMode="auto">
            <a:xfrm>
              <a:off x="2435580" y="3900488"/>
              <a:ext cx="87150" cy="1655806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25" name="フリーフォーム: 図形 124">
              <a:extLst>
                <a:ext uri="{FF2B5EF4-FFF2-40B4-BE49-F238E27FC236}">
                  <a16:creationId xmlns:a16="http://schemas.microsoft.com/office/drawing/2014/main" id="{8D5FAD2D-780D-4F1B-82C2-F4CD3771561F}"/>
                </a:ext>
              </a:extLst>
            </p:cNvPr>
            <p:cNvSpPr/>
            <p:nvPr/>
          </p:nvSpPr>
          <p:spPr bwMode="auto">
            <a:xfrm>
              <a:off x="3291389" y="4761981"/>
              <a:ext cx="479479" cy="420999"/>
            </a:xfrm>
            <a:custGeom>
              <a:avLst/>
              <a:gdLst>
                <a:gd name="connsiteX0" fmla="*/ 353577 w 479479"/>
                <a:gd name="connsiteY0" fmla="*/ 0 h 420999"/>
                <a:gd name="connsiteX1" fmla="*/ 454297 w 479479"/>
                <a:gd name="connsiteY1" fmla="*/ 0 h 420999"/>
                <a:gd name="connsiteX2" fmla="*/ 479478 w 479479"/>
                <a:gd name="connsiteY2" fmla="*/ 30004 h 420999"/>
                <a:gd name="connsiteX3" fmla="*/ 479478 w 479479"/>
                <a:gd name="connsiteY3" fmla="*/ 352942 h 420999"/>
                <a:gd name="connsiteX4" fmla="*/ 479479 w 479479"/>
                <a:gd name="connsiteY4" fmla="*/ 352944 h 420999"/>
                <a:gd name="connsiteX5" fmla="*/ 479479 w 479479"/>
                <a:gd name="connsiteY5" fmla="*/ 420999 h 420999"/>
                <a:gd name="connsiteX6" fmla="*/ 0 w 479479"/>
                <a:gd name="connsiteY6" fmla="*/ 420999 h 420999"/>
                <a:gd name="connsiteX7" fmla="*/ 0 w 479479"/>
                <a:gd name="connsiteY7" fmla="*/ 352944 h 420999"/>
                <a:gd name="connsiteX8" fmla="*/ 13611 w 479479"/>
                <a:gd name="connsiteY8" fmla="*/ 339333 h 420999"/>
                <a:gd name="connsiteX9" fmla="*/ 264445 w 479479"/>
                <a:gd name="connsiteY9" fmla="*/ 339333 h 420999"/>
                <a:gd name="connsiteX10" fmla="*/ 328396 w 479479"/>
                <a:gd name="connsiteY10" fmla="*/ 30004 h 420999"/>
                <a:gd name="connsiteX11" fmla="*/ 353577 w 479479"/>
                <a:gd name="connsiteY11" fmla="*/ 0 h 420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9479" h="420999">
                  <a:moveTo>
                    <a:pt x="353577" y="0"/>
                  </a:moveTo>
                  <a:lnTo>
                    <a:pt x="454297" y="0"/>
                  </a:lnTo>
                  <a:cubicBezTo>
                    <a:pt x="468204" y="0"/>
                    <a:pt x="479478" y="13433"/>
                    <a:pt x="479478" y="30004"/>
                  </a:cubicBezTo>
                  <a:lnTo>
                    <a:pt x="479478" y="352942"/>
                  </a:lnTo>
                  <a:lnTo>
                    <a:pt x="479479" y="352944"/>
                  </a:lnTo>
                  <a:lnTo>
                    <a:pt x="479479" y="420999"/>
                  </a:lnTo>
                  <a:lnTo>
                    <a:pt x="0" y="420999"/>
                  </a:lnTo>
                  <a:lnTo>
                    <a:pt x="0" y="352944"/>
                  </a:lnTo>
                  <a:cubicBezTo>
                    <a:pt x="0" y="345427"/>
                    <a:pt x="6094" y="339333"/>
                    <a:pt x="13611" y="339333"/>
                  </a:cubicBezTo>
                  <a:lnTo>
                    <a:pt x="264445" y="339333"/>
                  </a:lnTo>
                  <a:lnTo>
                    <a:pt x="328396" y="30004"/>
                  </a:lnTo>
                  <a:cubicBezTo>
                    <a:pt x="328396" y="13433"/>
                    <a:pt x="339670" y="0"/>
                    <a:pt x="353577" y="0"/>
                  </a:cubicBezTo>
                  <a:close/>
                </a:path>
              </a:pathLst>
            </a:custGeom>
            <a:solidFill>
              <a:srgbClr val="000000">
                <a:lumMod val="75000"/>
                <a:lumOff val="2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26" name="台形 125">
              <a:extLst>
                <a:ext uri="{FF2B5EF4-FFF2-40B4-BE49-F238E27FC236}">
                  <a16:creationId xmlns:a16="http://schemas.microsoft.com/office/drawing/2014/main" id="{2E06C921-3D98-498C-856D-3D8923CB62E6}"/>
                </a:ext>
              </a:extLst>
            </p:cNvPr>
            <p:cNvSpPr/>
            <p:nvPr/>
          </p:nvSpPr>
          <p:spPr bwMode="auto">
            <a:xfrm rot="5400000">
              <a:off x="1587319" y="5599517"/>
              <a:ext cx="870856" cy="243517"/>
            </a:xfrm>
            <a:prstGeom prst="trapezoid">
              <a:avLst>
                <a:gd name="adj" fmla="val 114964"/>
              </a:avLst>
            </a:prstGeom>
            <a:solidFill>
              <a:srgbClr val="000000">
                <a:lumMod val="85000"/>
                <a:lumOff val="1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89AF3E97-79E4-4F81-A0FB-75FD79B7C71F}"/>
                </a:ext>
              </a:extLst>
            </p:cNvPr>
            <p:cNvSpPr/>
            <p:nvPr/>
          </p:nvSpPr>
          <p:spPr bwMode="auto">
            <a:xfrm>
              <a:off x="2039241" y="5160992"/>
              <a:ext cx="207233" cy="878298"/>
            </a:xfrm>
            <a:custGeom>
              <a:avLst/>
              <a:gdLst>
                <a:gd name="connsiteX0" fmla="*/ 0 w 207233"/>
                <a:gd name="connsiteY0" fmla="*/ 0 h 878298"/>
                <a:gd name="connsiteX1" fmla="*/ 207233 w 207233"/>
                <a:gd name="connsiteY1" fmla="*/ 0 h 878298"/>
                <a:gd name="connsiteX2" fmla="*/ 207233 w 207233"/>
                <a:gd name="connsiteY2" fmla="*/ 76200 h 878298"/>
                <a:gd name="connsiteX3" fmla="*/ 207233 w 207233"/>
                <a:gd name="connsiteY3" fmla="*/ 124854 h 878298"/>
                <a:gd name="connsiteX4" fmla="*/ 207233 w 207233"/>
                <a:gd name="connsiteY4" fmla="*/ 878298 h 878298"/>
                <a:gd name="connsiteX5" fmla="*/ 66552 w 207233"/>
                <a:gd name="connsiteY5" fmla="*/ 878298 h 878298"/>
                <a:gd name="connsiteX6" fmla="*/ 66552 w 207233"/>
                <a:gd name="connsiteY6" fmla="*/ 124854 h 878298"/>
                <a:gd name="connsiteX7" fmla="*/ 0 w 207233"/>
                <a:gd name="connsiteY7" fmla="*/ 124854 h 87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7233" h="878298">
                  <a:moveTo>
                    <a:pt x="0" y="0"/>
                  </a:moveTo>
                  <a:lnTo>
                    <a:pt x="207233" y="0"/>
                  </a:lnTo>
                  <a:lnTo>
                    <a:pt x="207233" y="76200"/>
                  </a:lnTo>
                  <a:lnTo>
                    <a:pt x="207233" y="124854"/>
                  </a:lnTo>
                  <a:lnTo>
                    <a:pt x="207233" y="878298"/>
                  </a:lnTo>
                  <a:lnTo>
                    <a:pt x="66552" y="878298"/>
                  </a:lnTo>
                  <a:lnTo>
                    <a:pt x="66552" y="124854"/>
                  </a:lnTo>
                  <a:lnTo>
                    <a:pt x="0" y="124854"/>
                  </a:lnTo>
                  <a:close/>
                </a:path>
              </a:pathLst>
            </a:custGeom>
            <a:solidFill>
              <a:srgbClr val="000000">
                <a:lumMod val="85000"/>
                <a:lumOff val="1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172474E8-305A-45AD-ABB5-1B04F54DE5BD}"/>
                </a:ext>
              </a:extLst>
            </p:cNvPr>
            <p:cNvSpPr/>
            <p:nvPr/>
          </p:nvSpPr>
          <p:spPr bwMode="auto">
            <a:xfrm>
              <a:off x="2467974" y="5372683"/>
              <a:ext cx="665658" cy="671367"/>
            </a:xfrm>
            <a:custGeom>
              <a:avLst/>
              <a:gdLst>
                <a:gd name="connsiteX0" fmla="*/ 5807 w 665658"/>
                <a:gd name="connsiteY0" fmla="*/ 0 h 671367"/>
                <a:gd name="connsiteX1" fmla="*/ 665658 w 665658"/>
                <a:gd name="connsiteY1" fmla="*/ 671367 h 671367"/>
                <a:gd name="connsiteX2" fmla="*/ 329925 w 665658"/>
                <a:gd name="connsiteY2" fmla="*/ 671367 h 671367"/>
                <a:gd name="connsiteX3" fmla="*/ 0 w 665658"/>
                <a:gd name="connsiteY3" fmla="*/ 335684 h 671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5658" h="671367">
                  <a:moveTo>
                    <a:pt x="5807" y="0"/>
                  </a:moveTo>
                  <a:cubicBezTo>
                    <a:pt x="372065" y="6337"/>
                    <a:pt x="665658" y="305054"/>
                    <a:pt x="665658" y="671367"/>
                  </a:cubicBezTo>
                  <a:lnTo>
                    <a:pt x="329925" y="671367"/>
                  </a:lnTo>
                  <a:cubicBezTo>
                    <a:pt x="329925" y="488211"/>
                    <a:pt x="183128" y="338853"/>
                    <a:pt x="0" y="335684"/>
                  </a:cubicBezTo>
                  <a:close/>
                </a:path>
              </a:pathLst>
            </a:custGeom>
            <a:solidFill>
              <a:srgbClr val="0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29" name="フリーフォーム: 図形 128">
              <a:extLst>
                <a:ext uri="{FF2B5EF4-FFF2-40B4-BE49-F238E27FC236}">
                  <a16:creationId xmlns:a16="http://schemas.microsoft.com/office/drawing/2014/main" id="{B751F9E7-FA60-4359-8915-5DE845837835}"/>
                </a:ext>
              </a:extLst>
            </p:cNvPr>
            <p:cNvSpPr/>
            <p:nvPr/>
          </p:nvSpPr>
          <p:spPr bwMode="auto">
            <a:xfrm>
              <a:off x="3980405" y="5601607"/>
              <a:ext cx="694645" cy="442838"/>
            </a:xfrm>
            <a:custGeom>
              <a:avLst/>
              <a:gdLst>
                <a:gd name="connsiteX0" fmla="*/ 362473 w 694645"/>
                <a:gd name="connsiteY0" fmla="*/ 0 h 442838"/>
                <a:gd name="connsiteX1" fmla="*/ 663041 w 694645"/>
                <a:gd name="connsiteY1" fmla="*/ 159811 h 442838"/>
                <a:gd name="connsiteX2" fmla="*/ 694645 w 694645"/>
                <a:gd name="connsiteY2" fmla="*/ 218035 h 442838"/>
                <a:gd name="connsiteX3" fmla="*/ 662038 w 694645"/>
                <a:gd name="connsiteY3" fmla="*/ 214375 h 442838"/>
                <a:gd name="connsiteX4" fmla="*/ 562433 w 694645"/>
                <a:gd name="connsiteY4" fmla="*/ 216356 h 442838"/>
                <a:gd name="connsiteX5" fmla="*/ 480645 w 694645"/>
                <a:gd name="connsiteY5" fmla="*/ 227589 h 442838"/>
                <a:gd name="connsiteX6" fmla="*/ 433019 w 694645"/>
                <a:gd name="connsiteY6" fmla="*/ 195479 h 442838"/>
                <a:gd name="connsiteX7" fmla="*/ 362473 w 694645"/>
                <a:gd name="connsiteY7" fmla="*/ 181236 h 442838"/>
                <a:gd name="connsiteX8" fmla="*/ 195479 w 694645"/>
                <a:gd name="connsiteY8" fmla="*/ 291927 h 442838"/>
                <a:gd name="connsiteX9" fmla="*/ 189293 w 694645"/>
                <a:gd name="connsiteY9" fmla="*/ 322566 h 442838"/>
                <a:gd name="connsiteX10" fmla="*/ 142963 w 694645"/>
                <a:gd name="connsiteY10" fmla="*/ 345591 h 442838"/>
                <a:gd name="connsiteX11" fmla="*/ 59513 w 694645"/>
                <a:gd name="connsiteY11" fmla="*/ 400007 h 442838"/>
                <a:gd name="connsiteX12" fmla="*/ 9635 w 694645"/>
                <a:gd name="connsiteY12" fmla="*/ 442838 h 442838"/>
                <a:gd name="connsiteX13" fmla="*/ 7364 w 694645"/>
                <a:gd name="connsiteY13" fmla="*/ 435523 h 442838"/>
                <a:gd name="connsiteX14" fmla="*/ 0 w 694645"/>
                <a:gd name="connsiteY14" fmla="*/ 362472 h 442838"/>
                <a:gd name="connsiteX15" fmla="*/ 362473 w 694645"/>
                <a:gd name="connsiteY15" fmla="*/ 0 h 442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4645" h="442838">
                  <a:moveTo>
                    <a:pt x="362473" y="0"/>
                  </a:moveTo>
                  <a:cubicBezTo>
                    <a:pt x="487591" y="0"/>
                    <a:pt x="597902" y="63392"/>
                    <a:pt x="663041" y="159811"/>
                  </a:cubicBezTo>
                  <a:lnTo>
                    <a:pt x="694645" y="218035"/>
                  </a:lnTo>
                  <a:lnTo>
                    <a:pt x="662038" y="214375"/>
                  </a:lnTo>
                  <a:cubicBezTo>
                    <a:pt x="630223" y="212986"/>
                    <a:pt x="596882" y="213620"/>
                    <a:pt x="562433" y="216356"/>
                  </a:cubicBezTo>
                  <a:lnTo>
                    <a:pt x="480645" y="227589"/>
                  </a:lnTo>
                  <a:lnTo>
                    <a:pt x="433019" y="195479"/>
                  </a:lnTo>
                  <a:cubicBezTo>
                    <a:pt x="411336" y="186308"/>
                    <a:pt x="387497" y="181236"/>
                    <a:pt x="362473" y="181236"/>
                  </a:cubicBezTo>
                  <a:cubicBezTo>
                    <a:pt x="287403" y="181236"/>
                    <a:pt x="222992" y="226879"/>
                    <a:pt x="195479" y="291927"/>
                  </a:cubicBezTo>
                  <a:lnTo>
                    <a:pt x="189293" y="322566"/>
                  </a:lnTo>
                  <a:lnTo>
                    <a:pt x="142963" y="345591"/>
                  </a:lnTo>
                  <a:cubicBezTo>
                    <a:pt x="112948" y="362716"/>
                    <a:pt x="85030" y="380956"/>
                    <a:pt x="59513" y="400007"/>
                  </a:cubicBezTo>
                  <a:lnTo>
                    <a:pt x="9635" y="442838"/>
                  </a:lnTo>
                  <a:lnTo>
                    <a:pt x="7364" y="435523"/>
                  </a:lnTo>
                  <a:cubicBezTo>
                    <a:pt x="2536" y="411927"/>
                    <a:pt x="0" y="387496"/>
                    <a:pt x="0" y="362472"/>
                  </a:cubicBezTo>
                  <a:cubicBezTo>
                    <a:pt x="0" y="162284"/>
                    <a:pt x="162285" y="0"/>
                    <a:pt x="362473" y="0"/>
                  </a:cubicBezTo>
                  <a:close/>
                </a:path>
              </a:pathLst>
            </a:custGeom>
            <a:solidFill>
              <a:srgbClr val="0000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30" name="楕円 129">
              <a:extLst>
                <a:ext uri="{FF2B5EF4-FFF2-40B4-BE49-F238E27FC236}">
                  <a16:creationId xmlns:a16="http://schemas.microsoft.com/office/drawing/2014/main" id="{D0C13C31-89CD-40F6-8B7D-3A044C763F1A}"/>
                </a:ext>
              </a:extLst>
            </p:cNvPr>
            <p:cNvSpPr/>
            <p:nvPr/>
          </p:nvSpPr>
          <p:spPr bwMode="auto">
            <a:xfrm>
              <a:off x="4088957" y="5705686"/>
              <a:ext cx="517968" cy="517968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31" name="四角形: 角を丸くする 130">
              <a:extLst>
                <a:ext uri="{FF2B5EF4-FFF2-40B4-BE49-F238E27FC236}">
                  <a16:creationId xmlns:a16="http://schemas.microsoft.com/office/drawing/2014/main" id="{92A3D206-97A0-4D8B-ABC6-B5303D77CF3B}"/>
                </a:ext>
              </a:extLst>
            </p:cNvPr>
            <p:cNvSpPr/>
            <p:nvPr/>
          </p:nvSpPr>
          <p:spPr bwMode="auto">
            <a:xfrm>
              <a:off x="3233782" y="5179570"/>
              <a:ext cx="834557" cy="424532"/>
            </a:xfrm>
            <a:prstGeom prst="roundRect">
              <a:avLst/>
            </a:prstGeom>
            <a:solidFill>
              <a:srgbClr val="000000">
                <a:lumMod val="85000"/>
                <a:lumOff val="1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32" name="楕円 131">
              <a:extLst>
                <a:ext uri="{FF2B5EF4-FFF2-40B4-BE49-F238E27FC236}">
                  <a16:creationId xmlns:a16="http://schemas.microsoft.com/office/drawing/2014/main" id="{06224787-2C11-4F88-9F1C-222B451ED436}"/>
                </a:ext>
              </a:extLst>
            </p:cNvPr>
            <p:cNvSpPr/>
            <p:nvPr/>
          </p:nvSpPr>
          <p:spPr bwMode="auto">
            <a:xfrm>
              <a:off x="4273107" y="5889836"/>
              <a:ext cx="149668" cy="149668"/>
            </a:xfrm>
            <a:prstGeom prst="ellipse">
              <a:avLst/>
            </a:prstGeom>
            <a:solidFill>
              <a:srgbClr val="000000">
                <a:lumMod val="85000"/>
                <a:lumOff val="1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33" name="円: 塗りつぶしなし 132">
              <a:extLst>
                <a:ext uri="{FF2B5EF4-FFF2-40B4-BE49-F238E27FC236}">
                  <a16:creationId xmlns:a16="http://schemas.microsoft.com/office/drawing/2014/main" id="{3713523A-05B1-4DAD-99CA-00CCF43A64F7}"/>
                </a:ext>
              </a:extLst>
            </p:cNvPr>
            <p:cNvSpPr/>
            <p:nvPr/>
          </p:nvSpPr>
          <p:spPr bwMode="auto">
            <a:xfrm>
              <a:off x="4032250" y="5651225"/>
              <a:ext cx="625710" cy="625708"/>
            </a:xfrm>
            <a:prstGeom prst="donut">
              <a:avLst/>
            </a:prstGeom>
            <a:solidFill>
              <a:srgbClr val="000000">
                <a:lumMod val="75000"/>
                <a:lumOff val="2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34" name="正方形/長方形 133">
              <a:extLst>
                <a:ext uri="{FF2B5EF4-FFF2-40B4-BE49-F238E27FC236}">
                  <a16:creationId xmlns:a16="http://schemas.microsoft.com/office/drawing/2014/main" id="{3DA3FFA2-A42D-40A8-A60B-79B420194376}"/>
                </a:ext>
              </a:extLst>
            </p:cNvPr>
            <p:cNvSpPr/>
            <p:nvPr/>
          </p:nvSpPr>
          <p:spPr bwMode="auto">
            <a:xfrm>
              <a:off x="2246474" y="3860415"/>
              <a:ext cx="305454" cy="72997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35" name="正方形/長方形 134">
              <a:extLst>
                <a:ext uri="{FF2B5EF4-FFF2-40B4-BE49-F238E27FC236}">
                  <a16:creationId xmlns:a16="http://schemas.microsoft.com/office/drawing/2014/main" id="{993BD79A-FF23-4B93-94B1-66410E3D6447}"/>
                </a:ext>
              </a:extLst>
            </p:cNvPr>
            <p:cNvSpPr/>
            <p:nvPr/>
          </p:nvSpPr>
          <p:spPr bwMode="auto">
            <a:xfrm>
              <a:off x="2246474" y="4327140"/>
              <a:ext cx="305454" cy="72997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36" name="正方形/長方形 135">
              <a:extLst>
                <a:ext uri="{FF2B5EF4-FFF2-40B4-BE49-F238E27FC236}">
                  <a16:creationId xmlns:a16="http://schemas.microsoft.com/office/drawing/2014/main" id="{DA35C5C6-65E1-414E-A19B-B27AE686E478}"/>
                </a:ext>
              </a:extLst>
            </p:cNvPr>
            <p:cNvSpPr/>
            <p:nvPr/>
          </p:nvSpPr>
          <p:spPr bwMode="auto">
            <a:xfrm>
              <a:off x="2170274" y="3788850"/>
              <a:ext cx="216735" cy="2190274"/>
            </a:xfrm>
            <a:prstGeom prst="rect">
              <a:avLst/>
            </a:prstGeom>
            <a:solidFill>
              <a:srgbClr val="000000">
                <a:lumMod val="85000"/>
                <a:lumOff val="1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37" name="楕円 136">
              <a:extLst>
                <a:ext uri="{FF2B5EF4-FFF2-40B4-BE49-F238E27FC236}">
                  <a16:creationId xmlns:a16="http://schemas.microsoft.com/office/drawing/2014/main" id="{71BCB7D2-5AA2-49CC-9C9F-93560F5E0687}"/>
                </a:ext>
              </a:extLst>
            </p:cNvPr>
            <p:cNvSpPr/>
            <p:nvPr/>
          </p:nvSpPr>
          <p:spPr bwMode="auto">
            <a:xfrm>
              <a:off x="2244174" y="5556294"/>
              <a:ext cx="656084" cy="656084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38" name="楕円 137">
              <a:extLst>
                <a:ext uri="{FF2B5EF4-FFF2-40B4-BE49-F238E27FC236}">
                  <a16:creationId xmlns:a16="http://schemas.microsoft.com/office/drawing/2014/main" id="{EC44B29F-1135-42E6-B007-172E7A60E684}"/>
                </a:ext>
              </a:extLst>
            </p:cNvPr>
            <p:cNvSpPr/>
            <p:nvPr/>
          </p:nvSpPr>
          <p:spPr bwMode="auto">
            <a:xfrm>
              <a:off x="2477428" y="5789548"/>
              <a:ext cx="189576" cy="189576"/>
            </a:xfrm>
            <a:prstGeom prst="ellipse">
              <a:avLst/>
            </a:prstGeom>
            <a:solidFill>
              <a:srgbClr val="000000">
                <a:lumMod val="85000"/>
                <a:lumOff val="1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39" name="円: 塗りつぶしなし 138">
              <a:extLst>
                <a:ext uri="{FF2B5EF4-FFF2-40B4-BE49-F238E27FC236}">
                  <a16:creationId xmlns:a16="http://schemas.microsoft.com/office/drawing/2014/main" id="{6C7E7119-BC4E-470D-A5AF-A522CBC164C5}"/>
                </a:ext>
              </a:extLst>
            </p:cNvPr>
            <p:cNvSpPr/>
            <p:nvPr/>
          </p:nvSpPr>
          <p:spPr bwMode="auto">
            <a:xfrm>
              <a:off x="2183999" y="5498023"/>
              <a:ext cx="778912" cy="778910"/>
            </a:xfrm>
            <a:prstGeom prst="donut">
              <a:avLst/>
            </a:prstGeom>
            <a:solidFill>
              <a:srgbClr val="000000">
                <a:lumMod val="75000"/>
                <a:lumOff val="2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0" name="フリーフォーム: 図形 139">
              <a:extLst>
                <a:ext uri="{FF2B5EF4-FFF2-40B4-BE49-F238E27FC236}">
                  <a16:creationId xmlns:a16="http://schemas.microsoft.com/office/drawing/2014/main" id="{13D7CC97-9136-428C-A02D-FE6312D7C701}"/>
                </a:ext>
              </a:extLst>
            </p:cNvPr>
            <p:cNvSpPr/>
            <p:nvPr/>
          </p:nvSpPr>
          <p:spPr bwMode="auto">
            <a:xfrm rot="1316575">
              <a:off x="2819953" y="4818414"/>
              <a:ext cx="273178" cy="183912"/>
            </a:xfrm>
            <a:custGeom>
              <a:avLst/>
              <a:gdLst>
                <a:gd name="connsiteX0" fmla="*/ 22860 w 273178"/>
                <a:gd name="connsiteY0" fmla="*/ 0 h 183912"/>
                <a:gd name="connsiteX1" fmla="*/ 250318 w 273178"/>
                <a:gd name="connsiteY1" fmla="*/ 0 h 183912"/>
                <a:gd name="connsiteX2" fmla="*/ 273178 w 273178"/>
                <a:gd name="connsiteY2" fmla="*/ 22860 h 183912"/>
                <a:gd name="connsiteX3" fmla="*/ 250318 w 273178"/>
                <a:gd name="connsiteY3" fmla="*/ 45720 h 183912"/>
                <a:gd name="connsiteX4" fmla="*/ 156838 w 273178"/>
                <a:gd name="connsiteY4" fmla="*/ 45720 h 183912"/>
                <a:gd name="connsiteX5" fmla="*/ 158376 w 273178"/>
                <a:gd name="connsiteY5" fmla="*/ 183402 h 183912"/>
                <a:gd name="connsiteX6" fmla="*/ 112659 w 273178"/>
                <a:gd name="connsiteY6" fmla="*/ 183912 h 183912"/>
                <a:gd name="connsiteX7" fmla="*/ 111114 w 273178"/>
                <a:gd name="connsiteY7" fmla="*/ 45720 h 183912"/>
                <a:gd name="connsiteX8" fmla="*/ 22860 w 273178"/>
                <a:gd name="connsiteY8" fmla="*/ 45720 h 183912"/>
                <a:gd name="connsiteX9" fmla="*/ 0 w 273178"/>
                <a:gd name="connsiteY9" fmla="*/ 22860 h 183912"/>
                <a:gd name="connsiteX10" fmla="*/ 22860 w 273178"/>
                <a:gd name="connsiteY10" fmla="*/ 0 h 183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3178" h="183912">
                  <a:moveTo>
                    <a:pt x="22860" y="0"/>
                  </a:moveTo>
                  <a:lnTo>
                    <a:pt x="250318" y="0"/>
                  </a:lnTo>
                  <a:cubicBezTo>
                    <a:pt x="262943" y="0"/>
                    <a:pt x="273178" y="10235"/>
                    <a:pt x="273178" y="22860"/>
                  </a:cubicBezTo>
                  <a:cubicBezTo>
                    <a:pt x="273178" y="35485"/>
                    <a:pt x="262943" y="45720"/>
                    <a:pt x="250318" y="45720"/>
                  </a:cubicBezTo>
                  <a:lnTo>
                    <a:pt x="156838" y="45720"/>
                  </a:lnTo>
                  <a:lnTo>
                    <a:pt x="158376" y="183402"/>
                  </a:lnTo>
                  <a:lnTo>
                    <a:pt x="112659" y="183912"/>
                  </a:lnTo>
                  <a:lnTo>
                    <a:pt x="111114" y="45720"/>
                  </a:lnTo>
                  <a:lnTo>
                    <a:pt x="22860" y="45720"/>
                  </a:lnTo>
                  <a:cubicBezTo>
                    <a:pt x="10235" y="45720"/>
                    <a:pt x="0" y="35485"/>
                    <a:pt x="0" y="22860"/>
                  </a:cubicBezTo>
                  <a:cubicBezTo>
                    <a:pt x="0" y="10235"/>
                    <a:pt x="10235" y="0"/>
                    <a:pt x="22860" y="0"/>
                  </a:cubicBezTo>
                  <a:close/>
                </a:path>
              </a:pathLst>
            </a:custGeom>
            <a:solidFill>
              <a:srgbClr val="000000">
                <a:lumMod val="85000"/>
                <a:lumOff val="1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1" name="四角形: 上の 2 つの角を丸める 140">
              <a:extLst>
                <a:ext uri="{FF2B5EF4-FFF2-40B4-BE49-F238E27FC236}">
                  <a16:creationId xmlns:a16="http://schemas.microsoft.com/office/drawing/2014/main" id="{CBF3F89B-4649-4A7D-B074-F32C1567A549}"/>
                </a:ext>
              </a:extLst>
            </p:cNvPr>
            <p:cNvSpPr/>
            <p:nvPr/>
          </p:nvSpPr>
          <p:spPr bwMode="auto">
            <a:xfrm rot="1257201">
              <a:off x="2860406" y="4903622"/>
              <a:ext cx="137993" cy="143189"/>
            </a:xfrm>
            <a:prstGeom prst="round2SameRect">
              <a:avLst/>
            </a:prstGeom>
            <a:solidFill>
              <a:srgbClr val="000000">
                <a:lumMod val="75000"/>
                <a:lumOff val="2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E32B86E6-E534-419D-94B3-67621CF8378C}"/>
                </a:ext>
              </a:extLst>
            </p:cNvPr>
            <p:cNvSpPr/>
            <p:nvPr/>
          </p:nvSpPr>
          <p:spPr bwMode="auto">
            <a:xfrm rot="6719987">
              <a:off x="2571971" y="5036616"/>
              <a:ext cx="457903" cy="282781"/>
            </a:xfrm>
            <a:prstGeom prst="round2SameRect">
              <a:avLst/>
            </a:prstGeom>
            <a:solidFill>
              <a:srgbClr val="FFCC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3" name="フリーフォーム: 図形 142">
              <a:extLst>
                <a:ext uri="{FF2B5EF4-FFF2-40B4-BE49-F238E27FC236}">
                  <a16:creationId xmlns:a16="http://schemas.microsoft.com/office/drawing/2014/main" id="{6E7F9CE7-CD8F-432A-B570-12CDA2A1D83D}"/>
                </a:ext>
              </a:extLst>
            </p:cNvPr>
            <p:cNvSpPr/>
            <p:nvPr/>
          </p:nvSpPr>
          <p:spPr bwMode="auto">
            <a:xfrm>
              <a:off x="2551928" y="4248145"/>
              <a:ext cx="1513635" cy="1149634"/>
            </a:xfrm>
            <a:custGeom>
              <a:avLst/>
              <a:gdLst>
                <a:gd name="connsiteX0" fmla="*/ 322334 w 1513635"/>
                <a:gd name="connsiteY0" fmla="*/ 0 h 1149634"/>
                <a:gd name="connsiteX1" fmla="*/ 1191301 w 1513635"/>
                <a:gd name="connsiteY1" fmla="*/ 0 h 1149634"/>
                <a:gd name="connsiteX2" fmla="*/ 1513635 w 1513635"/>
                <a:gd name="connsiteY2" fmla="*/ 1149634 h 1149634"/>
                <a:gd name="connsiteX3" fmla="*/ 1421513 w 1513635"/>
                <a:gd name="connsiteY3" fmla="*/ 1149634 h 1149634"/>
                <a:gd name="connsiteX4" fmla="*/ 1116194 w 1513635"/>
                <a:gd name="connsiteY4" fmla="*/ 60690 h 1149634"/>
                <a:gd name="connsiteX5" fmla="*/ 397442 w 1513635"/>
                <a:gd name="connsiteY5" fmla="*/ 60690 h 1149634"/>
                <a:gd name="connsiteX6" fmla="*/ 92124 w 1513635"/>
                <a:gd name="connsiteY6" fmla="*/ 1149634 h 1149634"/>
                <a:gd name="connsiteX7" fmla="*/ 0 w 1513635"/>
                <a:gd name="connsiteY7" fmla="*/ 1149634 h 1149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13635" h="1149634">
                  <a:moveTo>
                    <a:pt x="322334" y="0"/>
                  </a:moveTo>
                  <a:lnTo>
                    <a:pt x="1191301" y="0"/>
                  </a:lnTo>
                  <a:lnTo>
                    <a:pt x="1513635" y="1149634"/>
                  </a:lnTo>
                  <a:lnTo>
                    <a:pt x="1421513" y="1149634"/>
                  </a:lnTo>
                  <a:lnTo>
                    <a:pt x="1116194" y="60690"/>
                  </a:lnTo>
                  <a:lnTo>
                    <a:pt x="397442" y="60690"/>
                  </a:lnTo>
                  <a:lnTo>
                    <a:pt x="92124" y="1149634"/>
                  </a:lnTo>
                  <a:lnTo>
                    <a:pt x="0" y="1149634"/>
                  </a:lnTo>
                  <a:close/>
                </a:path>
              </a:pathLst>
            </a:custGeom>
            <a:solidFill>
              <a:srgbClr val="000000">
                <a:lumMod val="85000"/>
                <a:lumOff val="1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4" name="フリーフォーム: 図形 143">
              <a:extLst>
                <a:ext uri="{FF2B5EF4-FFF2-40B4-BE49-F238E27FC236}">
                  <a16:creationId xmlns:a16="http://schemas.microsoft.com/office/drawing/2014/main" id="{C0D8EF52-F672-4A47-92EF-99BA32DFB6E6}"/>
                </a:ext>
              </a:extLst>
            </p:cNvPr>
            <p:cNvSpPr/>
            <p:nvPr/>
          </p:nvSpPr>
          <p:spPr bwMode="auto">
            <a:xfrm>
              <a:off x="2471317" y="5094184"/>
              <a:ext cx="2205482" cy="743172"/>
            </a:xfrm>
            <a:custGeom>
              <a:avLst/>
              <a:gdLst>
                <a:gd name="connsiteX0" fmla="*/ 1356556 w 2205482"/>
                <a:gd name="connsiteY0" fmla="*/ 0 h 743172"/>
                <a:gd name="connsiteX1" fmla="*/ 2047961 w 2205482"/>
                <a:gd name="connsiteY1" fmla="*/ 0 h 743172"/>
                <a:gd name="connsiteX2" fmla="*/ 2205482 w 2205482"/>
                <a:gd name="connsiteY2" fmla="*/ 157521 h 743172"/>
                <a:gd name="connsiteX3" fmla="*/ 2205482 w 2205482"/>
                <a:gd name="connsiteY3" fmla="*/ 728521 h 743172"/>
                <a:gd name="connsiteX4" fmla="*/ 2175625 w 2205482"/>
                <a:gd name="connsiteY4" fmla="*/ 673513 h 743172"/>
                <a:gd name="connsiteX5" fmla="*/ 1876623 w 2205482"/>
                <a:gd name="connsiteY5" fmla="*/ 514535 h 743172"/>
                <a:gd name="connsiteX6" fmla="*/ 1544375 w 2205482"/>
                <a:gd name="connsiteY6" fmla="*/ 734763 h 743172"/>
                <a:gd name="connsiteX7" fmla="*/ 1541765 w 2205482"/>
                <a:gd name="connsiteY7" fmla="*/ 743172 h 743172"/>
                <a:gd name="connsiteX8" fmla="*/ 538278 w 2205482"/>
                <a:gd name="connsiteY8" fmla="*/ 743172 h 743172"/>
                <a:gd name="connsiteX9" fmla="*/ 534494 w 2205482"/>
                <a:gd name="connsiteY9" fmla="*/ 705637 h 743172"/>
                <a:gd name="connsiteX10" fmla="*/ 108381 w 2205482"/>
                <a:gd name="connsiteY10" fmla="*/ 358345 h 743172"/>
                <a:gd name="connsiteX11" fmla="*/ 20724 w 2205482"/>
                <a:gd name="connsiteY11" fmla="*/ 367182 h 743172"/>
                <a:gd name="connsiteX12" fmla="*/ 0 w 2205482"/>
                <a:gd name="connsiteY12" fmla="*/ 373615 h 743172"/>
                <a:gd name="connsiteX13" fmla="*/ 0 w 2205482"/>
                <a:gd name="connsiteY13" fmla="*/ 240669 h 743172"/>
                <a:gd name="connsiteX14" fmla="*/ 108381 w 2205482"/>
                <a:gd name="connsiteY14" fmla="*/ 229743 h 743172"/>
                <a:gd name="connsiteX15" fmla="*/ 423468 w 2205482"/>
                <a:gd name="connsiteY15" fmla="*/ 325989 h 743172"/>
                <a:gd name="connsiteX16" fmla="*/ 504745 w 2205482"/>
                <a:gd name="connsiteY16" fmla="*/ 393048 h 743172"/>
                <a:gd name="connsiteX17" fmla="*/ 588735 w 2205482"/>
                <a:gd name="connsiteY17" fmla="*/ 393048 h 743172"/>
                <a:gd name="connsiteX18" fmla="*/ 588580 w 2205482"/>
                <a:gd name="connsiteY18" fmla="*/ 391507 h 743172"/>
                <a:gd name="connsiteX19" fmla="*/ 1250070 w 2205482"/>
                <a:gd name="connsiteY19" fmla="*/ 391507 h 743172"/>
                <a:gd name="connsiteX20" fmla="*/ 1356555 w 2205482"/>
                <a:gd name="connsiteY20" fmla="*/ 285022 h 743172"/>
                <a:gd name="connsiteX21" fmla="*/ 1356555 w 2205482"/>
                <a:gd name="connsiteY21" fmla="*/ 129572 h 743172"/>
                <a:gd name="connsiteX22" fmla="*/ 1356556 w 2205482"/>
                <a:gd name="connsiteY22" fmla="*/ 129567 h 743172"/>
                <a:gd name="connsiteX23" fmla="*/ 1356556 w 2205482"/>
                <a:gd name="connsiteY23" fmla="*/ 0 h 743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05482" h="743172">
                  <a:moveTo>
                    <a:pt x="1356556" y="0"/>
                  </a:moveTo>
                  <a:lnTo>
                    <a:pt x="2047961" y="0"/>
                  </a:lnTo>
                  <a:cubicBezTo>
                    <a:pt x="2134957" y="0"/>
                    <a:pt x="2205482" y="70525"/>
                    <a:pt x="2205482" y="157521"/>
                  </a:cubicBezTo>
                  <a:lnTo>
                    <a:pt x="2205482" y="728521"/>
                  </a:lnTo>
                  <a:lnTo>
                    <a:pt x="2175625" y="673513"/>
                  </a:lnTo>
                  <a:cubicBezTo>
                    <a:pt x="2110826" y="577597"/>
                    <a:pt x="2001089" y="514535"/>
                    <a:pt x="1876623" y="514535"/>
                  </a:cubicBezTo>
                  <a:cubicBezTo>
                    <a:pt x="1727264" y="514535"/>
                    <a:pt x="1599115" y="605345"/>
                    <a:pt x="1544375" y="734763"/>
                  </a:cubicBezTo>
                  <a:lnTo>
                    <a:pt x="1541765" y="743172"/>
                  </a:lnTo>
                  <a:lnTo>
                    <a:pt x="538278" y="743172"/>
                  </a:lnTo>
                  <a:lnTo>
                    <a:pt x="534494" y="705637"/>
                  </a:lnTo>
                  <a:cubicBezTo>
                    <a:pt x="493937" y="507438"/>
                    <a:pt x="318570" y="358345"/>
                    <a:pt x="108381" y="358345"/>
                  </a:cubicBezTo>
                  <a:cubicBezTo>
                    <a:pt x="78354" y="358345"/>
                    <a:pt x="49038" y="361388"/>
                    <a:pt x="20724" y="367182"/>
                  </a:cubicBezTo>
                  <a:lnTo>
                    <a:pt x="0" y="373615"/>
                  </a:lnTo>
                  <a:lnTo>
                    <a:pt x="0" y="240669"/>
                  </a:lnTo>
                  <a:lnTo>
                    <a:pt x="108381" y="229743"/>
                  </a:lnTo>
                  <a:cubicBezTo>
                    <a:pt x="225097" y="229743"/>
                    <a:pt x="333525" y="265224"/>
                    <a:pt x="423468" y="325989"/>
                  </a:cubicBezTo>
                  <a:lnTo>
                    <a:pt x="504745" y="393048"/>
                  </a:lnTo>
                  <a:lnTo>
                    <a:pt x="588735" y="393048"/>
                  </a:lnTo>
                  <a:lnTo>
                    <a:pt x="588580" y="391507"/>
                  </a:lnTo>
                  <a:lnTo>
                    <a:pt x="1250070" y="391507"/>
                  </a:lnTo>
                  <a:cubicBezTo>
                    <a:pt x="1308880" y="391507"/>
                    <a:pt x="1356555" y="343832"/>
                    <a:pt x="1356555" y="285022"/>
                  </a:cubicBezTo>
                  <a:lnTo>
                    <a:pt x="1356555" y="129572"/>
                  </a:lnTo>
                  <a:lnTo>
                    <a:pt x="1356556" y="129567"/>
                  </a:lnTo>
                  <a:lnTo>
                    <a:pt x="1356556" y="0"/>
                  </a:lnTo>
                  <a:close/>
                </a:path>
              </a:pathLst>
            </a:custGeom>
            <a:solidFill>
              <a:srgbClr val="FFCC00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5" name="フリーフォーム: 図形 144">
              <a:extLst>
                <a:ext uri="{FF2B5EF4-FFF2-40B4-BE49-F238E27FC236}">
                  <a16:creationId xmlns:a16="http://schemas.microsoft.com/office/drawing/2014/main" id="{FB851757-50E8-46B5-844D-617437C96DAA}"/>
                </a:ext>
              </a:extLst>
            </p:cNvPr>
            <p:cNvSpPr/>
            <p:nvPr/>
          </p:nvSpPr>
          <p:spPr bwMode="auto">
            <a:xfrm>
              <a:off x="583688" y="4914165"/>
              <a:ext cx="1348461" cy="1298213"/>
            </a:xfrm>
            <a:custGeom>
              <a:avLst/>
              <a:gdLst>
                <a:gd name="connsiteX0" fmla="*/ 1207780 w 1348461"/>
                <a:gd name="connsiteY0" fmla="*/ 0 h 1298213"/>
                <a:gd name="connsiteX1" fmla="*/ 1348461 w 1348461"/>
                <a:gd name="connsiteY1" fmla="*/ 0 h 1298213"/>
                <a:gd name="connsiteX2" fmla="*/ 1348461 w 1348461"/>
                <a:gd name="connsiteY2" fmla="*/ 1298213 h 1298213"/>
                <a:gd name="connsiteX3" fmla="*/ 1207780 w 1348461"/>
                <a:gd name="connsiteY3" fmla="*/ 1298213 h 1298213"/>
                <a:gd name="connsiteX4" fmla="*/ 1207780 w 1348461"/>
                <a:gd name="connsiteY4" fmla="*/ 1298212 h 1298213"/>
                <a:gd name="connsiteX5" fmla="*/ 0 w 1348461"/>
                <a:gd name="connsiteY5" fmla="*/ 1298212 h 1298213"/>
                <a:gd name="connsiteX6" fmla="*/ 0 w 1348461"/>
                <a:gd name="connsiteY6" fmla="*/ 1253208 h 1298213"/>
                <a:gd name="connsiteX7" fmla="*/ 1207780 w 1348461"/>
                <a:gd name="connsiteY7" fmla="*/ 1216627 h 1298213"/>
                <a:gd name="connsiteX0" fmla="*/ 1207780 w 1348461"/>
                <a:gd name="connsiteY0" fmla="*/ 0 h 1298213"/>
                <a:gd name="connsiteX1" fmla="*/ 1348461 w 1348461"/>
                <a:gd name="connsiteY1" fmla="*/ 0 h 1298213"/>
                <a:gd name="connsiteX2" fmla="*/ 1348461 w 1348461"/>
                <a:gd name="connsiteY2" fmla="*/ 1298213 h 1298213"/>
                <a:gd name="connsiteX3" fmla="*/ 1207780 w 1348461"/>
                <a:gd name="connsiteY3" fmla="*/ 1298213 h 1298213"/>
                <a:gd name="connsiteX4" fmla="*/ 1207780 w 1348461"/>
                <a:gd name="connsiteY4" fmla="*/ 1298212 h 1298213"/>
                <a:gd name="connsiteX5" fmla="*/ 0 w 1348461"/>
                <a:gd name="connsiteY5" fmla="*/ 1298212 h 1298213"/>
                <a:gd name="connsiteX6" fmla="*/ 0 w 1348461"/>
                <a:gd name="connsiteY6" fmla="*/ 1253208 h 1298213"/>
                <a:gd name="connsiteX7" fmla="*/ 1207780 w 1348461"/>
                <a:gd name="connsiteY7" fmla="*/ 1216627 h 1298213"/>
                <a:gd name="connsiteX8" fmla="*/ 1207780 w 1348461"/>
                <a:gd name="connsiteY8" fmla="*/ 0 h 1298213"/>
                <a:gd name="connsiteX0" fmla="*/ 1207780 w 1348461"/>
                <a:gd name="connsiteY0" fmla="*/ 0 h 1298213"/>
                <a:gd name="connsiteX1" fmla="*/ 1348461 w 1348461"/>
                <a:gd name="connsiteY1" fmla="*/ 0 h 1298213"/>
                <a:gd name="connsiteX2" fmla="*/ 1348461 w 1348461"/>
                <a:gd name="connsiteY2" fmla="*/ 1298213 h 1298213"/>
                <a:gd name="connsiteX3" fmla="*/ 1207780 w 1348461"/>
                <a:gd name="connsiteY3" fmla="*/ 1298213 h 1298213"/>
                <a:gd name="connsiteX4" fmla="*/ 0 w 1348461"/>
                <a:gd name="connsiteY4" fmla="*/ 1298212 h 1298213"/>
                <a:gd name="connsiteX5" fmla="*/ 0 w 1348461"/>
                <a:gd name="connsiteY5" fmla="*/ 1253208 h 1298213"/>
                <a:gd name="connsiteX6" fmla="*/ 1207780 w 1348461"/>
                <a:gd name="connsiteY6" fmla="*/ 1216627 h 1298213"/>
                <a:gd name="connsiteX7" fmla="*/ 1207780 w 1348461"/>
                <a:gd name="connsiteY7" fmla="*/ 0 h 1298213"/>
                <a:gd name="connsiteX0" fmla="*/ 1207780 w 1348461"/>
                <a:gd name="connsiteY0" fmla="*/ 0 h 1298213"/>
                <a:gd name="connsiteX1" fmla="*/ 1348461 w 1348461"/>
                <a:gd name="connsiteY1" fmla="*/ 0 h 1298213"/>
                <a:gd name="connsiteX2" fmla="*/ 1348461 w 1348461"/>
                <a:gd name="connsiteY2" fmla="*/ 1298213 h 1298213"/>
                <a:gd name="connsiteX3" fmla="*/ 0 w 1348461"/>
                <a:gd name="connsiteY3" fmla="*/ 1298212 h 1298213"/>
                <a:gd name="connsiteX4" fmla="*/ 0 w 1348461"/>
                <a:gd name="connsiteY4" fmla="*/ 1253208 h 1298213"/>
                <a:gd name="connsiteX5" fmla="*/ 1207780 w 1348461"/>
                <a:gd name="connsiteY5" fmla="*/ 1216627 h 1298213"/>
                <a:gd name="connsiteX6" fmla="*/ 1207780 w 1348461"/>
                <a:gd name="connsiteY6" fmla="*/ 0 h 1298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48461" h="1298213">
                  <a:moveTo>
                    <a:pt x="1207780" y="0"/>
                  </a:moveTo>
                  <a:lnTo>
                    <a:pt x="1348461" y="0"/>
                  </a:lnTo>
                  <a:lnTo>
                    <a:pt x="1348461" y="1298213"/>
                  </a:lnTo>
                  <a:lnTo>
                    <a:pt x="0" y="1298212"/>
                  </a:lnTo>
                  <a:lnTo>
                    <a:pt x="0" y="1253208"/>
                  </a:lnTo>
                  <a:lnTo>
                    <a:pt x="1207780" y="1216627"/>
                  </a:lnTo>
                  <a:lnTo>
                    <a:pt x="1207780" y="0"/>
                  </a:lnTo>
                  <a:close/>
                </a:path>
              </a:pathLst>
            </a:custGeom>
            <a:solidFill>
              <a:srgbClr val="000000">
                <a:lumMod val="85000"/>
                <a:lumOff val="1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6" name="フリーフォーム: 図形 145">
              <a:extLst>
                <a:ext uri="{FF2B5EF4-FFF2-40B4-BE49-F238E27FC236}">
                  <a16:creationId xmlns:a16="http://schemas.microsoft.com/office/drawing/2014/main" id="{75754570-565F-42F2-BDC7-13F985FA6DF6}"/>
                </a:ext>
              </a:extLst>
            </p:cNvPr>
            <p:cNvSpPr/>
            <p:nvPr/>
          </p:nvSpPr>
          <p:spPr bwMode="auto">
            <a:xfrm>
              <a:off x="2985898" y="5837356"/>
              <a:ext cx="1027185" cy="201934"/>
            </a:xfrm>
            <a:custGeom>
              <a:avLst/>
              <a:gdLst>
                <a:gd name="connsiteX0" fmla="*/ 23698 w 1027185"/>
                <a:gd name="connsiteY0" fmla="*/ 0 h 201934"/>
                <a:gd name="connsiteX1" fmla="*/ 1027185 w 1027185"/>
                <a:gd name="connsiteY1" fmla="*/ 0 h 201934"/>
                <a:gd name="connsiteX2" fmla="*/ 1008785 w 1027185"/>
                <a:gd name="connsiteY2" fmla="*/ 59277 h 201934"/>
                <a:gd name="connsiteX3" fmla="*/ 1001459 w 1027185"/>
                <a:gd name="connsiteY3" fmla="*/ 131947 h 201934"/>
                <a:gd name="connsiteX4" fmla="*/ 1008514 w 1027185"/>
                <a:gd name="connsiteY4" fmla="*/ 201933 h 201934"/>
                <a:gd name="connsiteX5" fmla="*/ 134034 w 1027185"/>
                <a:gd name="connsiteY5" fmla="*/ 201933 h 201934"/>
                <a:gd name="connsiteX6" fmla="*/ 134034 w 1027185"/>
                <a:gd name="connsiteY6" fmla="*/ 201934 h 201934"/>
                <a:gd name="connsiteX7" fmla="*/ 0 w 1027185"/>
                <a:gd name="connsiteY7" fmla="*/ 201934 h 201934"/>
                <a:gd name="connsiteX8" fmla="*/ 19914 w 1027185"/>
                <a:gd name="connsiteY8" fmla="*/ 137780 h 201934"/>
                <a:gd name="connsiteX9" fmla="*/ 28751 w 1027185"/>
                <a:gd name="connsiteY9" fmla="*/ 50122 h 201934"/>
                <a:gd name="connsiteX10" fmla="*/ 23698 w 1027185"/>
                <a:gd name="connsiteY10" fmla="*/ 0 h 201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7185" h="201934">
                  <a:moveTo>
                    <a:pt x="23698" y="0"/>
                  </a:moveTo>
                  <a:lnTo>
                    <a:pt x="1027185" y="0"/>
                  </a:lnTo>
                  <a:lnTo>
                    <a:pt x="1008785" y="59277"/>
                  </a:lnTo>
                  <a:cubicBezTo>
                    <a:pt x="1003982" y="82750"/>
                    <a:pt x="1001459" y="107054"/>
                    <a:pt x="1001459" y="131947"/>
                  </a:cubicBezTo>
                  <a:lnTo>
                    <a:pt x="1008514" y="201933"/>
                  </a:lnTo>
                  <a:lnTo>
                    <a:pt x="134034" y="201933"/>
                  </a:lnTo>
                  <a:lnTo>
                    <a:pt x="134034" y="201934"/>
                  </a:lnTo>
                  <a:lnTo>
                    <a:pt x="0" y="201934"/>
                  </a:lnTo>
                  <a:lnTo>
                    <a:pt x="19914" y="137780"/>
                  </a:lnTo>
                  <a:cubicBezTo>
                    <a:pt x="25708" y="109466"/>
                    <a:pt x="28751" y="80149"/>
                    <a:pt x="28751" y="50122"/>
                  </a:cubicBezTo>
                  <a:lnTo>
                    <a:pt x="23698" y="0"/>
                  </a:lnTo>
                  <a:close/>
                </a:path>
              </a:pathLst>
            </a:custGeom>
            <a:solidFill>
              <a:srgbClr val="FF9933"/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147" name="フリーフォーム: 図形 146">
              <a:extLst>
                <a:ext uri="{FF2B5EF4-FFF2-40B4-BE49-F238E27FC236}">
                  <a16:creationId xmlns:a16="http://schemas.microsoft.com/office/drawing/2014/main" id="{75803A1E-9B01-4495-B320-FD557A3D2FB7}"/>
                </a:ext>
              </a:extLst>
            </p:cNvPr>
            <p:cNvSpPr/>
            <p:nvPr/>
          </p:nvSpPr>
          <p:spPr bwMode="auto">
            <a:xfrm rot="9900000">
              <a:off x="3091928" y="4992138"/>
              <a:ext cx="392531" cy="229032"/>
            </a:xfrm>
            <a:custGeom>
              <a:avLst/>
              <a:gdLst>
                <a:gd name="connsiteX0" fmla="*/ 205303 w 506969"/>
                <a:gd name="connsiteY0" fmla="*/ 294684 h 295803"/>
                <a:gd name="connsiteX1" fmla="*/ 24189 w 506969"/>
                <a:gd name="connsiteY1" fmla="*/ 246155 h 295803"/>
                <a:gd name="connsiteX2" fmla="*/ 1119 w 506969"/>
                <a:gd name="connsiteY2" fmla="*/ 206196 h 295803"/>
                <a:gd name="connsiteX3" fmla="*/ 18007 w 506969"/>
                <a:gd name="connsiteY3" fmla="*/ 143169 h 295803"/>
                <a:gd name="connsiteX4" fmla="*/ 99091 w 506969"/>
                <a:gd name="connsiteY4" fmla="*/ 71528 h 295803"/>
                <a:gd name="connsiteX5" fmla="*/ 132420 w 506969"/>
                <a:gd name="connsiteY5" fmla="*/ 73617 h 295803"/>
                <a:gd name="connsiteX6" fmla="*/ 132558 w 506969"/>
                <a:gd name="connsiteY6" fmla="*/ 72533 h 295803"/>
                <a:gd name="connsiteX7" fmla="*/ 339276 w 506969"/>
                <a:gd name="connsiteY7" fmla="*/ 124043 h 295803"/>
                <a:gd name="connsiteX8" fmla="*/ 361666 w 506969"/>
                <a:gd name="connsiteY8" fmla="*/ 0 h 295803"/>
                <a:gd name="connsiteX9" fmla="*/ 458535 w 506969"/>
                <a:gd name="connsiteY9" fmla="*/ 0 h 295803"/>
                <a:gd name="connsiteX10" fmla="*/ 506969 w 506969"/>
                <a:gd name="connsiteY10" fmla="*/ 268336 h 295803"/>
                <a:gd name="connsiteX11" fmla="*/ 313231 w 506969"/>
                <a:gd name="connsiteY11" fmla="*/ 268336 h 295803"/>
                <a:gd name="connsiteX12" fmla="*/ 313522 w 506969"/>
                <a:gd name="connsiteY12" fmla="*/ 266721 h 295803"/>
                <a:gd name="connsiteX13" fmla="*/ 246748 w 506969"/>
                <a:gd name="connsiteY13" fmla="*/ 266068 h 295803"/>
                <a:gd name="connsiteX14" fmla="*/ 245262 w 506969"/>
                <a:gd name="connsiteY14" fmla="*/ 271614 h 295803"/>
                <a:gd name="connsiteX15" fmla="*/ 205303 w 506969"/>
                <a:gd name="connsiteY15" fmla="*/ 294684 h 295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06969" h="295803">
                  <a:moveTo>
                    <a:pt x="205303" y="294684"/>
                  </a:moveTo>
                  <a:lnTo>
                    <a:pt x="24189" y="246155"/>
                  </a:lnTo>
                  <a:cubicBezTo>
                    <a:pt x="6784" y="241491"/>
                    <a:pt x="-3545" y="223601"/>
                    <a:pt x="1119" y="206196"/>
                  </a:cubicBezTo>
                  <a:lnTo>
                    <a:pt x="18007" y="143169"/>
                  </a:lnTo>
                  <a:cubicBezTo>
                    <a:pt x="28500" y="104008"/>
                    <a:pt x="61313" y="76788"/>
                    <a:pt x="99091" y="71528"/>
                  </a:cubicBezTo>
                  <a:lnTo>
                    <a:pt x="132420" y="73617"/>
                  </a:lnTo>
                  <a:lnTo>
                    <a:pt x="132558" y="72533"/>
                  </a:lnTo>
                  <a:lnTo>
                    <a:pt x="339276" y="124043"/>
                  </a:lnTo>
                  <a:lnTo>
                    <a:pt x="361666" y="0"/>
                  </a:lnTo>
                  <a:lnTo>
                    <a:pt x="458535" y="0"/>
                  </a:lnTo>
                  <a:lnTo>
                    <a:pt x="506969" y="268336"/>
                  </a:lnTo>
                  <a:lnTo>
                    <a:pt x="313231" y="268336"/>
                  </a:lnTo>
                  <a:lnTo>
                    <a:pt x="313522" y="266721"/>
                  </a:lnTo>
                  <a:lnTo>
                    <a:pt x="246748" y="266068"/>
                  </a:lnTo>
                  <a:lnTo>
                    <a:pt x="245262" y="271614"/>
                  </a:lnTo>
                  <a:cubicBezTo>
                    <a:pt x="240598" y="289019"/>
                    <a:pt x="222708" y="299348"/>
                    <a:pt x="205303" y="294684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148" name="フリーフォーム: 図形 147">
              <a:extLst>
                <a:ext uri="{FF2B5EF4-FFF2-40B4-BE49-F238E27FC236}">
                  <a16:creationId xmlns:a16="http://schemas.microsoft.com/office/drawing/2014/main" id="{1AA87F70-0B57-4362-814B-2C77F4D88738}"/>
                </a:ext>
              </a:extLst>
            </p:cNvPr>
            <p:cNvSpPr/>
            <p:nvPr/>
          </p:nvSpPr>
          <p:spPr bwMode="auto">
            <a:xfrm>
              <a:off x="3268914" y="4735187"/>
              <a:ext cx="194285" cy="259605"/>
            </a:xfrm>
            <a:custGeom>
              <a:avLst/>
              <a:gdLst>
                <a:gd name="connsiteX0" fmla="*/ 101040 w 491941"/>
                <a:gd name="connsiteY0" fmla="*/ 0 h 663550"/>
                <a:gd name="connsiteX1" fmla="*/ 122749 w 491941"/>
                <a:gd name="connsiteY1" fmla="*/ 0 h 663550"/>
                <a:gd name="connsiteX2" fmla="*/ 148591 w 491941"/>
                <a:gd name="connsiteY2" fmla="*/ 23518 h 663550"/>
                <a:gd name="connsiteX3" fmla="*/ 240662 w 491941"/>
                <a:gd name="connsiteY3" fmla="*/ 48609 h 663550"/>
                <a:gd name="connsiteX4" fmla="*/ 332733 w 491941"/>
                <a:gd name="connsiteY4" fmla="*/ 23518 h 663550"/>
                <a:gd name="connsiteX5" fmla="*/ 358575 w 491941"/>
                <a:gd name="connsiteY5" fmla="*/ 0 h 663550"/>
                <a:gd name="connsiteX6" fmla="*/ 390901 w 491941"/>
                <a:gd name="connsiteY6" fmla="*/ 0 h 663550"/>
                <a:gd name="connsiteX7" fmla="*/ 491941 w 491941"/>
                <a:gd name="connsiteY7" fmla="*/ 101040 h 663550"/>
                <a:gd name="connsiteX8" fmla="*/ 491941 w 491941"/>
                <a:gd name="connsiteY8" fmla="*/ 663550 h 663550"/>
                <a:gd name="connsiteX9" fmla="*/ 0 w 491941"/>
                <a:gd name="connsiteY9" fmla="*/ 663550 h 663550"/>
                <a:gd name="connsiteX10" fmla="*/ 0 w 491941"/>
                <a:gd name="connsiteY10" fmla="*/ 101040 h 663550"/>
                <a:gd name="connsiteX11" fmla="*/ 101040 w 491941"/>
                <a:gd name="connsiteY11" fmla="*/ 0 h 663550"/>
                <a:gd name="connsiteX0" fmla="*/ 101040 w 491941"/>
                <a:gd name="connsiteY0" fmla="*/ 0 h 663550"/>
                <a:gd name="connsiteX1" fmla="*/ 122749 w 491941"/>
                <a:gd name="connsiteY1" fmla="*/ 0 h 663550"/>
                <a:gd name="connsiteX2" fmla="*/ 148591 w 491941"/>
                <a:gd name="connsiteY2" fmla="*/ 23518 h 663550"/>
                <a:gd name="connsiteX3" fmla="*/ 332733 w 491941"/>
                <a:gd name="connsiteY3" fmla="*/ 23518 h 663550"/>
                <a:gd name="connsiteX4" fmla="*/ 358575 w 491941"/>
                <a:gd name="connsiteY4" fmla="*/ 0 h 663550"/>
                <a:gd name="connsiteX5" fmla="*/ 390901 w 491941"/>
                <a:gd name="connsiteY5" fmla="*/ 0 h 663550"/>
                <a:gd name="connsiteX6" fmla="*/ 491941 w 491941"/>
                <a:gd name="connsiteY6" fmla="*/ 101040 h 663550"/>
                <a:gd name="connsiteX7" fmla="*/ 491941 w 491941"/>
                <a:gd name="connsiteY7" fmla="*/ 663550 h 663550"/>
                <a:gd name="connsiteX8" fmla="*/ 0 w 491941"/>
                <a:gd name="connsiteY8" fmla="*/ 663550 h 663550"/>
                <a:gd name="connsiteX9" fmla="*/ 0 w 491941"/>
                <a:gd name="connsiteY9" fmla="*/ 101040 h 663550"/>
                <a:gd name="connsiteX10" fmla="*/ 101040 w 491941"/>
                <a:gd name="connsiteY10" fmla="*/ 0 h 663550"/>
                <a:gd name="connsiteX0" fmla="*/ 101040 w 491941"/>
                <a:gd name="connsiteY0" fmla="*/ 0 h 663550"/>
                <a:gd name="connsiteX1" fmla="*/ 122749 w 491941"/>
                <a:gd name="connsiteY1" fmla="*/ 0 h 663550"/>
                <a:gd name="connsiteX2" fmla="*/ 332733 w 491941"/>
                <a:gd name="connsiteY2" fmla="*/ 23518 h 663550"/>
                <a:gd name="connsiteX3" fmla="*/ 358575 w 491941"/>
                <a:gd name="connsiteY3" fmla="*/ 0 h 663550"/>
                <a:gd name="connsiteX4" fmla="*/ 390901 w 491941"/>
                <a:gd name="connsiteY4" fmla="*/ 0 h 663550"/>
                <a:gd name="connsiteX5" fmla="*/ 491941 w 491941"/>
                <a:gd name="connsiteY5" fmla="*/ 101040 h 663550"/>
                <a:gd name="connsiteX6" fmla="*/ 491941 w 491941"/>
                <a:gd name="connsiteY6" fmla="*/ 663550 h 663550"/>
                <a:gd name="connsiteX7" fmla="*/ 0 w 491941"/>
                <a:gd name="connsiteY7" fmla="*/ 663550 h 663550"/>
                <a:gd name="connsiteX8" fmla="*/ 0 w 491941"/>
                <a:gd name="connsiteY8" fmla="*/ 101040 h 663550"/>
                <a:gd name="connsiteX9" fmla="*/ 101040 w 491941"/>
                <a:gd name="connsiteY9" fmla="*/ 0 h 663550"/>
                <a:gd name="connsiteX0" fmla="*/ 101040 w 491941"/>
                <a:gd name="connsiteY0" fmla="*/ 0 h 663550"/>
                <a:gd name="connsiteX1" fmla="*/ 122749 w 491941"/>
                <a:gd name="connsiteY1" fmla="*/ 0 h 663550"/>
                <a:gd name="connsiteX2" fmla="*/ 358575 w 491941"/>
                <a:gd name="connsiteY2" fmla="*/ 0 h 663550"/>
                <a:gd name="connsiteX3" fmla="*/ 390901 w 491941"/>
                <a:gd name="connsiteY3" fmla="*/ 0 h 663550"/>
                <a:gd name="connsiteX4" fmla="*/ 491941 w 491941"/>
                <a:gd name="connsiteY4" fmla="*/ 101040 h 663550"/>
                <a:gd name="connsiteX5" fmla="*/ 491941 w 491941"/>
                <a:gd name="connsiteY5" fmla="*/ 663550 h 663550"/>
                <a:gd name="connsiteX6" fmla="*/ 0 w 491941"/>
                <a:gd name="connsiteY6" fmla="*/ 663550 h 663550"/>
                <a:gd name="connsiteX7" fmla="*/ 0 w 491941"/>
                <a:gd name="connsiteY7" fmla="*/ 101040 h 663550"/>
                <a:gd name="connsiteX8" fmla="*/ 101040 w 491941"/>
                <a:gd name="connsiteY8" fmla="*/ 0 h 66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1941" h="663550">
                  <a:moveTo>
                    <a:pt x="101040" y="0"/>
                  </a:moveTo>
                  <a:lnTo>
                    <a:pt x="122749" y="0"/>
                  </a:lnTo>
                  <a:lnTo>
                    <a:pt x="358575" y="0"/>
                  </a:lnTo>
                  <a:lnTo>
                    <a:pt x="390901" y="0"/>
                  </a:lnTo>
                  <a:cubicBezTo>
                    <a:pt x="446704" y="0"/>
                    <a:pt x="491941" y="45237"/>
                    <a:pt x="491941" y="101040"/>
                  </a:cubicBezTo>
                  <a:lnTo>
                    <a:pt x="491941" y="663550"/>
                  </a:lnTo>
                  <a:lnTo>
                    <a:pt x="0" y="663550"/>
                  </a:lnTo>
                  <a:lnTo>
                    <a:pt x="0" y="101040"/>
                  </a:lnTo>
                  <a:cubicBezTo>
                    <a:pt x="0" y="45237"/>
                    <a:pt x="45237" y="0"/>
                    <a:pt x="101040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149" name="グループ化 148">
              <a:extLst>
                <a:ext uri="{FF2B5EF4-FFF2-40B4-BE49-F238E27FC236}">
                  <a16:creationId xmlns:a16="http://schemas.microsoft.com/office/drawing/2014/main" id="{C6CCD041-FA3C-49EA-9E2F-D513D877A02B}"/>
                </a:ext>
              </a:extLst>
            </p:cNvPr>
            <p:cNvGrpSpPr/>
            <p:nvPr/>
          </p:nvGrpSpPr>
          <p:grpSpPr>
            <a:xfrm rot="3326337">
              <a:off x="3053287" y="4596528"/>
              <a:ext cx="213611" cy="400630"/>
              <a:chOff x="6821828" y="3229432"/>
              <a:chExt cx="275887" cy="517429"/>
            </a:xfrm>
          </p:grpSpPr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0B05320D-9544-491D-AEF4-195E7F57FDAC}"/>
                  </a:ext>
                </a:extLst>
              </p:cNvPr>
              <p:cNvSpPr/>
              <p:nvPr/>
            </p:nvSpPr>
            <p:spPr bwMode="auto">
              <a:xfrm rot="21155129" flipH="1">
                <a:off x="6821828" y="3548210"/>
                <a:ext cx="198018" cy="198651"/>
              </a:xfrm>
              <a:custGeom>
                <a:avLst/>
                <a:gdLst>
                  <a:gd name="connsiteX0" fmla="*/ 231749 w 1059772"/>
                  <a:gd name="connsiteY0" fmla="*/ 1241256 h 1319003"/>
                  <a:gd name="connsiteX1" fmla="*/ 175907 w 1059772"/>
                  <a:gd name="connsiteY1" fmla="*/ 1201964 h 1319003"/>
                  <a:gd name="connsiteX2" fmla="*/ 173033 w 1059772"/>
                  <a:gd name="connsiteY2" fmla="*/ 1195732 h 1319003"/>
                  <a:gd name="connsiteX3" fmla="*/ 151573 w 1059772"/>
                  <a:gd name="connsiteY3" fmla="*/ 1156319 h 1319003"/>
                  <a:gd name="connsiteX4" fmla="*/ 75653 w 1059772"/>
                  <a:gd name="connsiteY4" fmla="*/ 837558 h 1319003"/>
                  <a:gd name="connsiteX5" fmla="*/ 76737 w 1059772"/>
                  <a:gd name="connsiteY5" fmla="*/ 798091 h 1319003"/>
                  <a:gd name="connsiteX6" fmla="*/ 64179 w 1059772"/>
                  <a:gd name="connsiteY6" fmla="*/ 772999 h 1319003"/>
                  <a:gd name="connsiteX7" fmla="*/ 24807 w 1059772"/>
                  <a:gd name="connsiteY7" fmla="*/ 661975 h 1319003"/>
                  <a:gd name="connsiteX8" fmla="*/ 25270 w 1059772"/>
                  <a:gd name="connsiteY8" fmla="*/ 319176 h 1319003"/>
                  <a:gd name="connsiteX9" fmla="*/ 34629 w 1059772"/>
                  <a:gd name="connsiteY9" fmla="*/ 296444 h 1319003"/>
                  <a:gd name="connsiteX10" fmla="*/ 13495 w 1059772"/>
                  <a:gd name="connsiteY10" fmla="*/ 192959 h 1319003"/>
                  <a:gd name="connsiteX11" fmla="*/ 33874 w 1059772"/>
                  <a:gd name="connsiteY11" fmla="*/ 163967 h 1319003"/>
                  <a:gd name="connsiteX12" fmla="*/ 144406 w 1059772"/>
                  <a:gd name="connsiteY12" fmla="*/ 47459 h 1319003"/>
                  <a:gd name="connsiteX13" fmla="*/ 211003 w 1059772"/>
                  <a:gd name="connsiteY13" fmla="*/ 0 h 1319003"/>
                  <a:gd name="connsiteX14" fmla="*/ 418001 w 1059772"/>
                  <a:gd name="connsiteY14" fmla="*/ 0 h 1319003"/>
                  <a:gd name="connsiteX15" fmla="*/ 377203 w 1059772"/>
                  <a:gd name="connsiteY15" fmla="*/ 199776 h 1319003"/>
                  <a:gd name="connsiteX16" fmla="*/ 391936 w 1059772"/>
                  <a:gd name="connsiteY16" fmla="*/ 201350 h 1319003"/>
                  <a:gd name="connsiteX17" fmla="*/ 557350 w 1059772"/>
                  <a:gd name="connsiteY17" fmla="*/ 265044 h 1319003"/>
                  <a:gd name="connsiteX18" fmla="*/ 560026 w 1059772"/>
                  <a:gd name="connsiteY18" fmla="*/ 266860 h 1319003"/>
                  <a:gd name="connsiteX19" fmla="*/ 562800 w 1059772"/>
                  <a:gd name="connsiteY19" fmla="*/ 266131 h 1319003"/>
                  <a:gd name="connsiteX20" fmla="*/ 855642 w 1059772"/>
                  <a:gd name="connsiteY20" fmla="*/ 276724 h 1319003"/>
                  <a:gd name="connsiteX21" fmla="*/ 855383 w 1059772"/>
                  <a:gd name="connsiteY21" fmla="*/ 277624 h 1319003"/>
                  <a:gd name="connsiteX22" fmla="*/ 865821 w 1059772"/>
                  <a:gd name="connsiteY22" fmla="*/ 280552 h 1319003"/>
                  <a:gd name="connsiteX23" fmla="*/ 884762 w 1059772"/>
                  <a:gd name="connsiteY23" fmla="*/ 290267 h 1319003"/>
                  <a:gd name="connsiteX24" fmla="*/ 915874 w 1059772"/>
                  <a:gd name="connsiteY24" fmla="*/ 435609 h 1319003"/>
                  <a:gd name="connsiteX25" fmla="*/ 809366 w 1059772"/>
                  <a:gd name="connsiteY25" fmla="*/ 482036 h 1319003"/>
                  <a:gd name="connsiteX26" fmla="*/ 797403 w 1059772"/>
                  <a:gd name="connsiteY26" fmla="*/ 478681 h 1319003"/>
                  <a:gd name="connsiteX27" fmla="*/ 797313 w 1059772"/>
                  <a:gd name="connsiteY27" fmla="*/ 478990 h 1319003"/>
                  <a:gd name="connsiteX28" fmla="*/ 538290 w 1059772"/>
                  <a:gd name="connsiteY28" fmla="*/ 493051 h 1319003"/>
                  <a:gd name="connsiteX29" fmla="*/ 520853 w 1059772"/>
                  <a:gd name="connsiteY29" fmla="*/ 501373 h 1319003"/>
                  <a:gd name="connsiteX30" fmla="*/ 532491 w 1059772"/>
                  <a:gd name="connsiteY30" fmla="*/ 524655 h 1319003"/>
                  <a:gd name="connsiteX31" fmla="*/ 918445 w 1059772"/>
                  <a:gd name="connsiteY31" fmla="*/ 747102 h 1319003"/>
                  <a:gd name="connsiteX32" fmla="*/ 952321 w 1059772"/>
                  <a:gd name="connsiteY32" fmla="*/ 744915 h 1319003"/>
                  <a:gd name="connsiteX33" fmla="*/ 957900 w 1059772"/>
                  <a:gd name="connsiteY33" fmla="*/ 743711 h 1319003"/>
                  <a:gd name="connsiteX34" fmla="*/ 976238 w 1059772"/>
                  <a:gd name="connsiteY34" fmla="*/ 743391 h 1319003"/>
                  <a:gd name="connsiteX35" fmla="*/ 1059495 w 1059772"/>
                  <a:gd name="connsiteY35" fmla="*/ 838207 h 1319003"/>
                  <a:gd name="connsiteX36" fmla="*/ 980528 w 1059772"/>
                  <a:gd name="connsiteY36" fmla="*/ 918221 h 1319003"/>
                  <a:gd name="connsiteX37" fmla="*/ 974021 w 1059772"/>
                  <a:gd name="connsiteY37" fmla="*/ 918335 h 1319003"/>
                  <a:gd name="connsiteX38" fmla="*/ 974030 w 1059772"/>
                  <a:gd name="connsiteY38" fmla="*/ 918421 h 1319003"/>
                  <a:gd name="connsiteX39" fmla="*/ 922140 w 1059772"/>
                  <a:gd name="connsiteY39" fmla="*/ 921771 h 1319003"/>
                  <a:gd name="connsiteX40" fmla="*/ 870840 w 1059772"/>
                  <a:gd name="connsiteY40" fmla="*/ 920707 h 1319003"/>
                  <a:gd name="connsiteX41" fmla="*/ 620068 w 1059772"/>
                  <a:gd name="connsiteY41" fmla="*/ 848255 h 1319003"/>
                  <a:gd name="connsiteX42" fmla="*/ 589927 w 1059772"/>
                  <a:gd name="connsiteY42" fmla="*/ 829677 h 1319003"/>
                  <a:gd name="connsiteX43" fmla="*/ 616709 w 1059772"/>
                  <a:gd name="connsiteY43" fmla="*/ 854870 h 1319003"/>
                  <a:gd name="connsiteX44" fmla="*/ 887630 w 1059772"/>
                  <a:gd name="connsiteY44" fmla="*/ 979551 h 1319003"/>
                  <a:gd name="connsiteX45" fmla="*/ 887524 w 1059772"/>
                  <a:gd name="connsiteY45" fmla="*/ 980266 h 1319003"/>
                  <a:gd name="connsiteX46" fmla="*/ 901527 w 1059772"/>
                  <a:gd name="connsiteY46" fmla="*/ 981631 h 1319003"/>
                  <a:gd name="connsiteX47" fmla="*/ 979852 w 1059772"/>
                  <a:gd name="connsiteY47" fmla="*/ 1074589 h 1319003"/>
                  <a:gd name="connsiteX48" fmla="*/ 881757 w 1059772"/>
                  <a:gd name="connsiteY48" fmla="*/ 1169473 h 1319003"/>
                  <a:gd name="connsiteX49" fmla="*/ 861988 w 1059772"/>
                  <a:gd name="connsiteY49" fmla="*/ 1167546 h 1319003"/>
                  <a:gd name="connsiteX50" fmla="*/ 857645 w 1059772"/>
                  <a:gd name="connsiteY50" fmla="*/ 1166242 h 1319003"/>
                  <a:gd name="connsiteX51" fmla="*/ 800804 w 1059772"/>
                  <a:gd name="connsiteY51" fmla="*/ 1155368 h 1319003"/>
                  <a:gd name="connsiteX52" fmla="*/ 449600 w 1059772"/>
                  <a:gd name="connsiteY52" fmla="*/ 957070 h 1319003"/>
                  <a:gd name="connsiteX53" fmla="*/ 432966 w 1059772"/>
                  <a:gd name="connsiteY53" fmla="*/ 938380 h 1319003"/>
                  <a:gd name="connsiteX54" fmla="*/ 442381 w 1059772"/>
                  <a:gd name="connsiteY54" fmla="*/ 953343 h 1319003"/>
                  <a:gd name="connsiteX55" fmla="*/ 634655 w 1059772"/>
                  <a:gd name="connsiteY55" fmla="*/ 1125537 h 1319003"/>
                  <a:gd name="connsiteX56" fmla="*/ 671306 w 1059772"/>
                  <a:gd name="connsiteY56" fmla="*/ 1143091 h 1319003"/>
                  <a:gd name="connsiteX57" fmla="*/ 680029 w 1059772"/>
                  <a:gd name="connsiteY57" fmla="*/ 1145898 h 1319003"/>
                  <a:gd name="connsiteX58" fmla="*/ 733112 w 1059772"/>
                  <a:gd name="connsiteY58" fmla="*/ 1228910 h 1319003"/>
                  <a:gd name="connsiteX59" fmla="*/ 646199 w 1059772"/>
                  <a:gd name="connsiteY59" fmla="*/ 1319003 h 1319003"/>
                  <a:gd name="connsiteX60" fmla="*/ 612368 w 1059772"/>
                  <a:gd name="connsiteY60" fmla="*/ 1311923 h 1319003"/>
                  <a:gd name="connsiteX61" fmla="*/ 608168 w 1059772"/>
                  <a:gd name="connsiteY61" fmla="*/ 1309560 h 1319003"/>
                  <a:gd name="connsiteX62" fmla="*/ 550918 w 1059772"/>
                  <a:gd name="connsiteY62" fmla="*/ 1282139 h 1319003"/>
                  <a:gd name="connsiteX63" fmla="*/ 272929 w 1059772"/>
                  <a:gd name="connsiteY63" fmla="*/ 1018008 h 1319003"/>
                  <a:gd name="connsiteX64" fmla="*/ 263877 w 1059772"/>
                  <a:gd name="connsiteY64" fmla="*/ 1001363 h 1319003"/>
                  <a:gd name="connsiteX65" fmla="*/ 260179 w 1059772"/>
                  <a:gd name="connsiteY65" fmla="*/ 999627 h 1319003"/>
                  <a:gd name="connsiteX66" fmla="*/ 265380 w 1059772"/>
                  <a:gd name="connsiteY66" fmla="*/ 1016581 h 1319003"/>
                  <a:gd name="connsiteX67" fmla="*/ 294131 w 1059772"/>
                  <a:gd name="connsiteY67" fmla="*/ 1085202 h 1319003"/>
                  <a:gd name="connsiteX68" fmla="*/ 310035 w 1059772"/>
                  <a:gd name="connsiteY68" fmla="*/ 1114410 h 1319003"/>
                  <a:gd name="connsiteX69" fmla="*/ 312317 w 1059772"/>
                  <a:gd name="connsiteY69" fmla="*/ 1117583 h 1319003"/>
                  <a:gd name="connsiteX70" fmla="*/ 323049 w 1059772"/>
                  <a:gd name="connsiteY70" fmla="*/ 1148551 h 1319003"/>
                  <a:gd name="connsiteX71" fmla="*/ 255745 w 1059772"/>
                  <a:gd name="connsiteY71" fmla="*/ 1241597 h 1319003"/>
                  <a:gd name="connsiteX72" fmla="*/ 231749 w 1059772"/>
                  <a:gd name="connsiteY72" fmla="*/ 1241256 h 1319003"/>
                  <a:gd name="connsiteX0" fmla="*/ 231749 w 1059772"/>
                  <a:gd name="connsiteY0" fmla="*/ 1241256 h 1319003"/>
                  <a:gd name="connsiteX1" fmla="*/ 175907 w 1059772"/>
                  <a:gd name="connsiteY1" fmla="*/ 1201964 h 1319003"/>
                  <a:gd name="connsiteX2" fmla="*/ 173033 w 1059772"/>
                  <a:gd name="connsiteY2" fmla="*/ 1195732 h 1319003"/>
                  <a:gd name="connsiteX3" fmla="*/ 151573 w 1059772"/>
                  <a:gd name="connsiteY3" fmla="*/ 1156319 h 1319003"/>
                  <a:gd name="connsiteX4" fmla="*/ 75653 w 1059772"/>
                  <a:gd name="connsiteY4" fmla="*/ 837558 h 1319003"/>
                  <a:gd name="connsiteX5" fmla="*/ 76737 w 1059772"/>
                  <a:gd name="connsiteY5" fmla="*/ 798091 h 1319003"/>
                  <a:gd name="connsiteX6" fmla="*/ 64179 w 1059772"/>
                  <a:gd name="connsiteY6" fmla="*/ 772999 h 1319003"/>
                  <a:gd name="connsiteX7" fmla="*/ 24807 w 1059772"/>
                  <a:gd name="connsiteY7" fmla="*/ 661975 h 1319003"/>
                  <a:gd name="connsiteX8" fmla="*/ 25270 w 1059772"/>
                  <a:gd name="connsiteY8" fmla="*/ 319176 h 1319003"/>
                  <a:gd name="connsiteX9" fmla="*/ 34629 w 1059772"/>
                  <a:gd name="connsiteY9" fmla="*/ 296444 h 1319003"/>
                  <a:gd name="connsiteX10" fmla="*/ 13495 w 1059772"/>
                  <a:gd name="connsiteY10" fmla="*/ 192959 h 1319003"/>
                  <a:gd name="connsiteX11" fmla="*/ 33874 w 1059772"/>
                  <a:gd name="connsiteY11" fmla="*/ 163967 h 1319003"/>
                  <a:gd name="connsiteX12" fmla="*/ 144406 w 1059772"/>
                  <a:gd name="connsiteY12" fmla="*/ 47459 h 1319003"/>
                  <a:gd name="connsiteX13" fmla="*/ 418001 w 1059772"/>
                  <a:gd name="connsiteY13" fmla="*/ 0 h 1319003"/>
                  <a:gd name="connsiteX14" fmla="*/ 377203 w 1059772"/>
                  <a:gd name="connsiteY14" fmla="*/ 199776 h 1319003"/>
                  <a:gd name="connsiteX15" fmla="*/ 391936 w 1059772"/>
                  <a:gd name="connsiteY15" fmla="*/ 201350 h 1319003"/>
                  <a:gd name="connsiteX16" fmla="*/ 557350 w 1059772"/>
                  <a:gd name="connsiteY16" fmla="*/ 265044 h 1319003"/>
                  <a:gd name="connsiteX17" fmla="*/ 560026 w 1059772"/>
                  <a:gd name="connsiteY17" fmla="*/ 266860 h 1319003"/>
                  <a:gd name="connsiteX18" fmla="*/ 562800 w 1059772"/>
                  <a:gd name="connsiteY18" fmla="*/ 266131 h 1319003"/>
                  <a:gd name="connsiteX19" fmla="*/ 855642 w 1059772"/>
                  <a:gd name="connsiteY19" fmla="*/ 276724 h 1319003"/>
                  <a:gd name="connsiteX20" fmla="*/ 855383 w 1059772"/>
                  <a:gd name="connsiteY20" fmla="*/ 277624 h 1319003"/>
                  <a:gd name="connsiteX21" fmla="*/ 865821 w 1059772"/>
                  <a:gd name="connsiteY21" fmla="*/ 280552 h 1319003"/>
                  <a:gd name="connsiteX22" fmla="*/ 884762 w 1059772"/>
                  <a:gd name="connsiteY22" fmla="*/ 290267 h 1319003"/>
                  <a:gd name="connsiteX23" fmla="*/ 915874 w 1059772"/>
                  <a:gd name="connsiteY23" fmla="*/ 435609 h 1319003"/>
                  <a:gd name="connsiteX24" fmla="*/ 809366 w 1059772"/>
                  <a:gd name="connsiteY24" fmla="*/ 482036 h 1319003"/>
                  <a:gd name="connsiteX25" fmla="*/ 797403 w 1059772"/>
                  <a:gd name="connsiteY25" fmla="*/ 478681 h 1319003"/>
                  <a:gd name="connsiteX26" fmla="*/ 797313 w 1059772"/>
                  <a:gd name="connsiteY26" fmla="*/ 478990 h 1319003"/>
                  <a:gd name="connsiteX27" fmla="*/ 538290 w 1059772"/>
                  <a:gd name="connsiteY27" fmla="*/ 493051 h 1319003"/>
                  <a:gd name="connsiteX28" fmla="*/ 520853 w 1059772"/>
                  <a:gd name="connsiteY28" fmla="*/ 501373 h 1319003"/>
                  <a:gd name="connsiteX29" fmla="*/ 532491 w 1059772"/>
                  <a:gd name="connsiteY29" fmla="*/ 524655 h 1319003"/>
                  <a:gd name="connsiteX30" fmla="*/ 918445 w 1059772"/>
                  <a:gd name="connsiteY30" fmla="*/ 747102 h 1319003"/>
                  <a:gd name="connsiteX31" fmla="*/ 952321 w 1059772"/>
                  <a:gd name="connsiteY31" fmla="*/ 744915 h 1319003"/>
                  <a:gd name="connsiteX32" fmla="*/ 957900 w 1059772"/>
                  <a:gd name="connsiteY32" fmla="*/ 743711 h 1319003"/>
                  <a:gd name="connsiteX33" fmla="*/ 976238 w 1059772"/>
                  <a:gd name="connsiteY33" fmla="*/ 743391 h 1319003"/>
                  <a:gd name="connsiteX34" fmla="*/ 1059495 w 1059772"/>
                  <a:gd name="connsiteY34" fmla="*/ 838207 h 1319003"/>
                  <a:gd name="connsiteX35" fmla="*/ 980528 w 1059772"/>
                  <a:gd name="connsiteY35" fmla="*/ 918221 h 1319003"/>
                  <a:gd name="connsiteX36" fmla="*/ 974021 w 1059772"/>
                  <a:gd name="connsiteY36" fmla="*/ 918335 h 1319003"/>
                  <a:gd name="connsiteX37" fmla="*/ 974030 w 1059772"/>
                  <a:gd name="connsiteY37" fmla="*/ 918421 h 1319003"/>
                  <a:gd name="connsiteX38" fmla="*/ 922140 w 1059772"/>
                  <a:gd name="connsiteY38" fmla="*/ 921771 h 1319003"/>
                  <a:gd name="connsiteX39" fmla="*/ 870840 w 1059772"/>
                  <a:gd name="connsiteY39" fmla="*/ 920707 h 1319003"/>
                  <a:gd name="connsiteX40" fmla="*/ 620068 w 1059772"/>
                  <a:gd name="connsiteY40" fmla="*/ 848255 h 1319003"/>
                  <a:gd name="connsiteX41" fmla="*/ 589927 w 1059772"/>
                  <a:gd name="connsiteY41" fmla="*/ 829677 h 1319003"/>
                  <a:gd name="connsiteX42" fmla="*/ 616709 w 1059772"/>
                  <a:gd name="connsiteY42" fmla="*/ 854870 h 1319003"/>
                  <a:gd name="connsiteX43" fmla="*/ 887630 w 1059772"/>
                  <a:gd name="connsiteY43" fmla="*/ 979551 h 1319003"/>
                  <a:gd name="connsiteX44" fmla="*/ 887524 w 1059772"/>
                  <a:gd name="connsiteY44" fmla="*/ 980266 h 1319003"/>
                  <a:gd name="connsiteX45" fmla="*/ 901527 w 1059772"/>
                  <a:gd name="connsiteY45" fmla="*/ 981631 h 1319003"/>
                  <a:gd name="connsiteX46" fmla="*/ 979852 w 1059772"/>
                  <a:gd name="connsiteY46" fmla="*/ 1074589 h 1319003"/>
                  <a:gd name="connsiteX47" fmla="*/ 881757 w 1059772"/>
                  <a:gd name="connsiteY47" fmla="*/ 1169473 h 1319003"/>
                  <a:gd name="connsiteX48" fmla="*/ 861988 w 1059772"/>
                  <a:gd name="connsiteY48" fmla="*/ 1167546 h 1319003"/>
                  <a:gd name="connsiteX49" fmla="*/ 857645 w 1059772"/>
                  <a:gd name="connsiteY49" fmla="*/ 1166242 h 1319003"/>
                  <a:gd name="connsiteX50" fmla="*/ 800804 w 1059772"/>
                  <a:gd name="connsiteY50" fmla="*/ 1155368 h 1319003"/>
                  <a:gd name="connsiteX51" fmla="*/ 449600 w 1059772"/>
                  <a:gd name="connsiteY51" fmla="*/ 957070 h 1319003"/>
                  <a:gd name="connsiteX52" fmla="*/ 432966 w 1059772"/>
                  <a:gd name="connsiteY52" fmla="*/ 938380 h 1319003"/>
                  <a:gd name="connsiteX53" fmla="*/ 442381 w 1059772"/>
                  <a:gd name="connsiteY53" fmla="*/ 953343 h 1319003"/>
                  <a:gd name="connsiteX54" fmla="*/ 634655 w 1059772"/>
                  <a:gd name="connsiteY54" fmla="*/ 1125537 h 1319003"/>
                  <a:gd name="connsiteX55" fmla="*/ 671306 w 1059772"/>
                  <a:gd name="connsiteY55" fmla="*/ 1143091 h 1319003"/>
                  <a:gd name="connsiteX56" fmla="*/ 680029 w 1059772"/>
                  <a:gd name="connsiteY56" fmla="*/ 1145898 h 1319003"/>
                  <a:gd name="connsiteX57" fmla="*/ 733112 w 1059772"/>
                  <a:gd name="connsiteY57" fmla="*/ 1228910 h 1319003"/>
                  <a:gd name="connsiteX58" fmla="*/ 646199 w 1059772"/>
                  <a:gd name="connsiteY58" fmla="*/ 1319003 h 1319003"/>
                  <a:gd name="connsiteX59" fmla="*/ 612368 w 1059772"/>
                  <a:gd name="connsiteY59" fmla="*/ 1311923 h 1319003"/>
                  <a:gd name="connsiteX60" fmla="*/ 608168 w 1059772"/>
                  <a:gd name="connsiteY60" fmla="*/ 1309560 h 1319003"/>
                  <a:gd name="connsiteX61" fmla="*/ 550918 w 1059772"/>
                  <a:gd name="connsiteY61" fmla="*/ 1282139 h 1319003"/>
                  <a:gd name="connsiteX62" fmla="*/ 272929 w 1059772"/>
                  <a:gd name="connsiteY62" fmla="*/ 1018008 h 1319003"/>
                  <a:gd name="connsiteX63" fmla="*/ 263877 w 1059772"/>
                  <a:gd name="connsiteY63" fmla="*/ 1001363 h 1319003"/>
                  <a:gd name="connsiteX64" fmla="*/ 260179 w 1059772"/>
                  <a:gd name="connsiteY64" fmla="*/ 999627 h 1319003"/>
                  <a:gd name="connsiteX65" fmla="*/ 265380 w 1059772"/>
                  <a:gd name="connsiteY65" fmla="*/ 1016581 h 1319003"/>
                  <a:gd name="connsiteX66" fmla="*/ 294131 w 1059772"/>
                  <a:gd name="connsiteY66" fmla="*/ 1085202 h 1319003"/>
                  <a:gd name="connsiteX67" fmla="*/ 310035 w 1059772"/>
                  <a:gd name="connsiteY67" fmla="*/ 1114410 h 1319003"/>
                  <a:gd name="connsiteX68" fmla="*/ 312317 w 1059772"/>
                  <a:gd name="connsiteY68" fmla="*/ 1117583 h 1319003"/>
                  <a:gd name="connsiteX69" fmla="*/ 323049 w 1059772"/>
                  <a:gd name="connsiteY69" fmla="*/ 1148551 h 1319003"/>
                  <a:gd name="connsiteX70" fmla="*/ 255745 w 1059772"/>
                  <a:gd name="connsiteY70" fmla="*/ 1241597 h 1319003"/>
                  <a:gd name="connsiteX71" fmla="*/ 231749 w 1059772"/>
                  <a:gd name="connsiteY71" fmla="*/ 1241256 h 1319003"/>
                  <a:gd name="connsiteX0" fmla="*/ 231749 w 1059772"/>
                  <a:gd name="connsiteY0" fmla="*/ 1241443 h 1319190"/>
                  <a:gd name="connsiteX1" fmla="*/ 175907 w 1059772"/>
                  <a:gd name="connsiteY1" fmla="*/ 1202151 h 1319190"/>
                  <a:gd name="connsiteX2" fmla="*/ 173033 w 1059772"/>
                  <a:gd name="connsiteY2" fmla="*/ 1195919 h 1319190"/>
                  <a:gd name="connsiteX3" fmla="*/ 151573 w 1059772"/>
                  <a:gd name="connsiteY3" fmla="*/ 1156506 h 1319190"/>
                  <a:gd name="connsiteX4" fmla="*/ 75653 w 1059772"/>
                  <a:gd name="connsiteY4" fmla="*/ 837745 h 1319190"/>
                  <a:gd name="connsiteX5" fmla="*/ 76737 w 1059772"/>
                  <a:gd name="connsiteY5" fmla="*/ 798278 h 1319190"/>
                  <a:gd name="connsiteX6" fmla="*/ 64179 w 1059772"/>
                  <a:gd name="connsiteY6" fmla="*/ 773186 h 1319190"/>
                  <a:gd name="connsiteX7" fmla="*/ 24807 w 1059772"/>
                  <a:gd name="connsiteY7" fmla="*/ 662162 h 1319190"/>
                  <a:gd name="connsiteX8" fmla="*/ 25270 w 1059772"/>
                  <a:gd name="connsiteY8" fmla="*/ 319363 h 1319190"/>
                  <a:gd name="connsiteX9" fmla="*/ 34629 w 1059772"/>
                  <a:gd name="connsiteY9" fmla="*/ 296631 h 1319190"/>
                  <a:gd name="connsiteX10" fmla="*/ 13495 w 1059772"/>
                  <a:gd name="connsiteY10" fmla="*/ 193146 h 1319190"/>
                  <a:gd name="connsiteX11" fmla="*/ 33874 w 1059772"/>
                  <a:gd name="connsiteY11" fmla="*/ 164154 h 1319190"/>
                  <a:gd name="connsiteX12" fmla="*/ 418001 w 1059772"/>
                  <a:gd name="connsiteY12" fmla="*/ 187 h 1319190"/>
                  <a:gd name="connsiteX13" fmla="*/ 377203 w 1059772"/>
                  <a:gd name="connsiteY13" fmla="*/ 199963 h 1319190"/>
                  <a:gd name="connsiteX14" fmla="*/ 391936 w 1059772"/>
                  <a:gd name="connsiteY14" fmla="*/ 201537 h 1319190"/>
                  <a:gd name="connsiteX15" fmla="*/ 557350 w 1059772"/>
                  <a:gd name="connsiteY15" fmla="*/ 265231 h 1319190"/>
                  <a:gd name="connsiteX16" fmla="*/ 560026 w 1059772"/>
                  <a:gd name="connsiteY16" fmla="*/ 267047 h 1319190"/>
                  <a:gd name="connsiteX17" fmla="*/ 562800 w 1059772"/>
                  <a:gd name="connsiteY17" fmla="*/ 266318 h 1319190"/>
                  <a:gd name="connsiteX18" fmla="*/ 855642 w 1059772"/>
                  <a:gd name="connsiteY18" fmla="*/ 276911 h 1319190"/>
                  <a:gd name="connsiteX19" fmla="*/ 855383 w 1059772"/>
                  <a:gd name="connsiteY19" fmla="*/ 277811 h 1319190"/>
                  <a:gd name="connsiteX20" fmla="*/ 865821 w 1059772"/>
                  <a:gd name="connsiteY20" fmla="*/ 280739 h 1319190"/>
                  <a:gd name="connsiteX21" fmla="*/ 884762 w 1059772"/>
                  <a:gd name="connsiteY21" fmla="*/ 290454 h 1319190"/>
                  <a:gd name="connsiteX22" fmla="*/ 915874 w 1059772"/>
                  <a:gd name="connsiteY22" fmla="*/ 435796 h 1319190"/>
                  <a:gd name="connsiteX23" fmla="*/ 809366 w 1059772"/>
                  <a:gd name="connsiteY23" fmla="*/ 482223 h 1319190"/>
                  <a:gd name="connsiteX24" fmla="*/ 797403 w 1059772"/>
                  <a:gd name="connsiteY24" fmla="*/ 478868 h 1319190"/>
                  <a:gd name="connsiteX25" fmla="*/ 797313 w 1059772"/>
                  <a:gd name="connsiteY25" fmla="*/ 479177 h 1319190"/>
                  <a:gd name="connsiteX26" fmla="*/ 538290 w 1059772"/>
                  <a:gd name="connsiteY26" fmla="*/ 493238 h 1319190"/>
                  <a:gd name="connsiteX27" fmla="*/ 520853 w 1059772"/>
                  <a:gd name="connsiteY27" fmla="*/ 501560 h 1319190"/>
                  <a:gd name="connsiteX28" fmla="*/ 532491 w 1059772"/>
                  <a:gd name="connsiteY28" fmla="*/ 524842 h 1319190"/>
                  <a:gd name="connsiteX29" fmla="*/ 918445 w 1059772"/>
                  <a:gd name="connsiteY29" fmla="*/ 747289 h 1319190"/>
                  <a:gd name="connsiteX30" fmla="*/ 952321 w 1059772"/>
                  <a:gd name="connsiteY30" fmla="*/ 745102 h 1319190"/>
                  <a:gd name="connsiteX31" fmla="*/ 957900 w 1059772"/>
                  <a:gd name="connsiteY31" fmla="*/ 743898 h 1319190"/>
                  <a:gd name="connsiteX32" fmla="*/ 976238 w 1059772"/>
                  <a:gd name="connsiteY32" fmla="*/ 743578 h 1319190"/>
                  <a:gd name="connsiteX33" fmla="*/ 1059495 w 1059772"/>
                  <a:gd name="connsiteY33" fmla="*/ 838394 h 1319190"/>
                  <a:gd name="connsiteX34" fmla="*/ 980528 w 1059772"/>
                  <a:gd name="connsiteY34" fmla="*/ 918408 h 1319190"/>
                  <a:gd name="connsiteX35" fmla="*/ 974021 w 1059772"/>
                  <a:gd name="connsiteY35" fmla="*/ 918522 h 1319190"/>
                  <a:gd name="connsiteX36" fmla="*/ 974030 w 1059772"/>
                  <a:gd name="connsiteY36" fmla="*/ 918608 h 1319190"/>
                  <a:gd name="connsiteX37" fmla="*/ 922140 w 1059772"/>
                  <a:gd name="connsiteY37" fmla="*/ 921958 h 1319190"/>
                  <a:gd name="connsiteX38" fmla="*/ 870840 w 1059772"/>
                  <a:gd name="connsiteY38" fmla="*/ 920894 h 1319190"/>
                  <a:gd name="connsiteX39" fmla="*/ 620068 w 1059772"/>
                  <a:gd name="connsiteY39" fmla="*/ 848442 h 1319190"/>
                  <a:gd name="connsiteX40" fmla="*/ 589927 w 1059772"/>
                  <a:gd name="connsiteY40" fmla="*/ 829864 h 1319190"/>
                  <a:gd name="connsiteX41" fmla="*/ 616709 w 1059772"/>
                  <a:gd name="connsiteY41" fmla="*/ 855057 h 1319190"/>
                  <a:gd name="connsiteX42" fmla="*/ 887630 w 1059772"/>
                  <a:gd name="connsiteY42" fmla="*/ 979738 h 1319190"/>
                  <a:gd name="connsiteX43" fmla="*/ 887524 w 1059772"/>
                  <a:gd name="connsiteY43" fmla="*/ 980453 h 1319190"/>
                  <a:gd name="connsiteX44" fmla="*/ 901527 w 1059772"/>
                  <a:gd name="connsiteY44" fmla="*/ 981818 h 1319190"/>
                  <a:gd name="connsiteX45" fmla="*/ 979852 w 1059772"/>
                  <a:gd name="connsiteY45" fmla="*/ 1074776 h 1319190"/>
                  <a:gd name="connsiteX46" fmla="*/ 881757 w 1059772"/>
                  <a:gd name="connsiteY46" fmla="*/ 1169660 h 1319190"/>
                  <a:gd name="connsiteX47" fmla="*/ 861988 w 1059772"/>
                  <a:gd name="connsiteY47" fmla="*/ 1167733 h 1319190"/>
                  <a:gd name="connsiteX48" fmla="*/ 857645 w 1059772"/>
                  <a:gd name="connsiteY48" fmla="*/ 1166429 h 1319190"/>
                  <a:gd name="connsiteX49" fmla="*/ 800804 w 1059772"/>
                  <a:gd name="connsiteY49" fmla="*/ 1155555 h 1319190"/>
                  <a:gd name="connsiteX50" fmla="*/ 449600 w 1059772"/>
                  <a:gd name="connsiteY50" fmla="*/ 957257 h 1319190"/>
                  <a:gd name="connsiteX51" fmla="*/ 432966 w 1059772"/>
                  <a:gd name="connsiteY51" fmla="*/ 938567 h 1319190"/>
                  <a:gd name="connsiteX52" fmla="*/ 442381 w 1059772"/>
                  <a:gd name="connsiteY52" fmla="*/ 953530 h 1319190"/>
                  <a:gd name="connsiteX53" fmla="*/ 634655 w 1059772"/>
                  <a:gd name="connsiteY53" fmla="*/ 1125724 h 1319190"/>
                  <a:gd name="connsiteX54" fmla="*/ 671306 w 1059772"/>
                  <a:gd name="connsiteY54" fmla="*/ 1143278 h 1319190"/>
                  <a:gd name="connsiteX55" fmla="*/ 680029 w 1059772"/>
                  <a:gd name="connsiteY55" fmla="*/ 1146085 h 1319190"/>
                  <a:gd name="connsiteX56" fmla="*/ 733112 w 1059772"/>
                  <a:gd name="connsiteY56" fmla="*/ 1229097 h 1319190"/>
                  <a:gd name="connsiteX57" fmla="*/ 646199 w 1059772"/>
                  <a:gd name="connsiteY57" fmla="*/ 1319190 h 1319190"/>
                  <a:gd name="connsiteX58" fmla="*/ 612368 w 1059772"/>
                  <a:gd name="connsiteY58" fmla="*/ 1312110 h 1319190"/>
                  <a:gd name="connsiteX59" fmla="*/ 608168 w 1059772"/>
                  <a:gd name="connsiteY59" fmla="*/ 1309747 h 1319190"/>
                  <a:gd name="connsiteX60" fmla="*/ 550918 w 1059772"/>
                  <a:gd name="connsiteY60" fmla="*/ 1282326 h 1319190"/>
                  <a:gd name="connsiteX61" fmla="*/ 272929 w 1059772"/>
                  <a:gd name="connsiteY61" fmla="*/ 1018195 h 1319190"/>
                  <a:gd name="connsiteX62" fmla="*/ 263877 w 1059772"/>
                  <a:gd name="connsiteY62" fmla="*/ 1001550 h 1319190"/>
                  <a:gd name="connsiteX63" fmla="*/ 260179 w 1059772"/>
                  <a:gd name="connsiteY63" fmla="*/ 999814 h 1319190"/>
                  <a:gd name="connsiteX64" fmla="*/ 265380 w 1059772"/>
                  <a:gd name="connsiteY64" fmla="*/ 1016768 h 1319190"/>
                  <a:gd name="connsiteX65" fmla="*/ 294131 w 1059772"/>
                  <a:gd name="connsiteY65" fmla="*/ 1085389 h 1319190"/>
                  <a:gd name="connsiteX66" fmla="*/ 310035 w 1059772"/>
                  <a:gd name="connsiteY66" fmla="*/ 1114597 h 1319190"/>
                  <a:gd name="connsiteX67" fmla="*/ 312317 w 1059772"/>
                  <a:gd name="connsiteY67" fmla="*/ 1117770 h 1319190"/>
                  <a:gd name="connsiteX68" fmla="*/ 323049 w 1059772"/>
                  <a:gd name="connsiteY68" fmla="*/ 1148738 h 1319190"/>
                  <a:gd name="connsiteX69" fmla="*/ 255745 w 1059772"/>
                  <a:gd name="connsiteY69" fmla="*/ 1241784 h 1319190"/>
                  <a:gd name="connsiteX70" fmla="*/ 231749 w 1059772"/>
                  <a:gd name="connsiteY70" fmla="*/ 1241443 h 1319190"/>
                  <a:gd name="connsiteX0" fmla="*/ 231749 w 1059772"/>
                  <a:gd name="connsiteY0" fmla="*/ 1447964 h 1525711"/>
                  <a:gd name="connsiteX1" fmla="*/ 175907 w 1059772"/>
                  <a:gd name="connsiteY1" fmla="*/ 1408672 h 1525711"/>
                  <a:gd name="connsiteX2" fmla="*/ 173033 w 1059772"/>
                  <a:gd name="connsiteY2" fmla="*/ 1402440 h 1525711"/>
                  <a:gd name="connsiteX3" fmla="*/ 151573 w 1059772"/>
                  <a:gd name="connsiteY3" fmla="*/ 1363027 h 1525711"/>
                  <a:gd name="connsiteX4" fmla="*/ 75653 w 1059772"/>
                  <a:gd name="connsiteY4" fmla="*/ 1044266 h 1525711"/>
                  <a:gd name="connsiteX5" fmla="*/ 76737 w 1059772"/>
                  <a:gd name="connsiteY5" fmla="*/ 1004799 h 1525711"/>
                  <a:gd name="connsiteX6" fmla="*/ 64179 w 1059772"/>
                  <a:gd name="connsiteY6" fmla="*/ 979707 h 1525711"/>
                  <a:gd name="connsiteX7" fmla="*/ 24807 w 1059772"/>
                  <a:gd name="connsiteY7" fmla="*/ 868683 h 1525711"/>
                  <a:gd name="connsiteX8" fmla="*/ 25270 w 1059772"/>
                  <a:gd name="connsiteY8" fmla="*/ 525884 h 1525711"/>
                  <a:gd name="connsiteX9" fmla="*/ 34629 w 1059772"/>
                  <a:gd name="connsiteY9" fmla="*/ 503152 h 1525711"/>
                  <a:gd name="connsiteX10" fmla="*/ 13495 w 1059772"/>
                  <a:gd name="connsiteY10" fmla="*/ 399667 h 1525711"/>
                  <a:gd name="connsiteX11" fmla="*/ 33874 w 1059772"/>
                  <a:gd name="connsiteY11" fmla="*/ 370675 h 1525711"/>
                  <a:gd name="connsiteX12" fmla="*/ 112186 w 1059772"/>
                  <a:gd name="connsiteY12" fmla="*/ 77 h 1525711"/>
                  <a:gd name="connsiteX13" fmla="*/ 377203 w 1059772"/>
                  <a:gd name="connsiteY13" fmla="*/ 406484 h 1525711"/>
                  <a:gd name="connsiteX14" fmla="*/ 391936 w 1059772"/>
                  <a:gd name="connsiteY14" fmla="*/ 408058 h 1525711"/>
                  <a:gd name="connsiteX15" fmla="*/ 557350 w 1059772"/>
                  <a:gd name="connsiteY15" fmla="*/ 471752 h 1525711"/>
                  <a:gd name="connsiteX16" fmla="*/ 560026 w 1059772"/>
                  <a:gd name="connsiteY16" fmla="*/ 473568 h 1525711"/>
                  <a:gd name="connsiteX17" fmla="*/ 562800 w 1059772"/>
                  <a:gd name="connsiteY17" fmla="*/ 472839 h 1525711"/>
                  <a:gd name="connsiteX18" fmla="*/ 855642 w 1059772"/>
                  <a:gd name="connsiteY18" fmla="*/ 483432 h 1525711"/>
                  <a:gd name="connsiteX19" fmla="*/ 855383 w 1059772"/>
                  <a:gd name="connsiteY19" fmla="*/ 484332 h 1525711"/>
                  <a:gd name="connsiteX20" fmla="*/ 865821 w 1059772"/>
                  <a:gd name="connsiteY20" fmla="*/ 487260 h 1525711"/>
                  <a:gd name="connsiteX21" fmla="*/ 884762 w 1059772"/>
                  <a:gd name="connsiteY21" fmla="*/ 496975 h 1525711"/>
                  <a:gd name="connsiteX22" fmla="*/ 915874 w 1059772"/>
                  <a:gd name="connsiteY22" fmla="*/ 642317 h 1525711"/>
                  <a:gd name="connsiteX23" fmla="*/ 809366 w 1059772"/>
                  <a:gd name="connsiteY23" fmla="*/ 688744 h 1525711"/>
                  <a:gd name="connsiteX24" fmla="*/ 797403 w 1059772"/>
                  <a:gd name="connsiteY24" fmla="*/ 685389 h 1525711"/>
                  <a:gd name="connsiteX25" fmla="*/ 797313 w 1059772"/>
                  <a:gd name="connsiteY25" fmla="*/ 685698 h 1525711"/>
                  <a:gd name="connsiteX26" fmla="*/ 538290 w 1059772"/>
                  <a:gd name="connsiteY26" fmla="*/ 699759 h 1525711"/>
                  <a:gd name="connsiteX27" fmla="*/ 520853 w 1059772"/>
                  <a:gd name="connsiteY27" fmla="*/ 708081 h 1525711"/>
                  <a:gd name="connsiteX28" fmla="*/ 532491 w 1059772"/>
                  <a:gd name="connsiteY28" fmla="*/ 731363 h 1525711"/>
                  <a:gd name="connsiteX29" fmla="*/ 918445 w 1059772"/>
                  <a:gd name="connsiteY29" fmla="*/ 953810 h 1525711"/>
                  <a:gd name="connsiteX30" fmla="*/ 952321 w 1059772"/>
                  <a:gd name="connsiteY30" fmla="*/ 951623 h 1525711"/>
                  <a:gd name="connsiteX31" fmla="*/ 957900 w 1059772"/>
                  <a:gd name="connsiteY31" fmla="*/ 950419 h 1525711"/>
                  <a:gd name="connsiteX32" fmla="*/ 976238 w 1059772"/>
                  <a:gd name="connsiteY32" fmla="*/ 950099 h 1525711"/>
                  <a:gd name="connsiteX33" fmla="*/ 1059495 w 1059772"/>
                  <a:gd name="connsiteY33" fmla="*/ 1044915 h 1525711"/>
                  <a:gd name="connsiteX34" fmla="*/ 980528 w 1059772"/>
                  <a:gd name="connsiteY34" fmla="*/ 1124929 h 1525711"/>
                  <a:gd name="connsiteX35" fmla="*/ 974021 w 1059772"/>
                  <a:gd name="connsiteY35" fmla="*/ 1125043 h 1525711"/>
                  <a:gd name="connsiteX36" fmla="*/ 974030 w 1059772"/>
                  <a:gd name="connsiteY36" fmla="*/ 1125129 h 1525711"/>
                  <a:gd name="connsiteX37" fmla="*/ 922140 w 1059772"/>
                  <a:gd name="connsiteY37" fmla="*/ 1128479 h 1525711"/>
                  <a:gd name="connsiteX38" fmla="*/ 870840 w 1059772"/>
                  <a:gd name="connsiteY38" fmla="*/ 1127415 h 1525711"/>
                  <a:gd name="connsiteX39" fmla="*/ 620068 w 1059772"/>
                  <a:gd name="connsiteY39" fmla="*/ 1054963 h 1525711"/>
                  <a:gd name="connsiteX40" fmla="*/ 589927 w 1059772"/>
                  <a:gd name="connsiteY40" fmla="*/ 1036385 h 1525711"/>
                  <a:gd name="connsiteX41" fmla="*/ 616709 w 1059772"/>
                  <a:gd name="connsiteY41" fmla="*/ 1061578 h 1525711"/>
                  <a:gd name="connsiteX42" fmla="*/ 887630 w 1059772"/>
                  <a:gd name="connsiteY42" fmla="*/ 1186259 h 1525711"/>
                  <a:gd name="connsiteX43" fmla="*/ 887524 w 1059772"/>
                  <a:gd name="connsiteY43" fmla="*/ 1186974 h 1525711"/>
                  <a:gd name="connsiteX44" fmla="*/ 901527 w 1059772"/>
                  <a:gd name="connsiteY44" fmla="*/ 1188339 h 1525711"/>
                  <a:gd name="connsiteX45" fmla="*/ 979852 w 1059772"/>
                  <a:gd name="connsiteY45" fmla="*/ 1281297 h 1525711"/>
                  <a:gd name="connsiteX46" fmla="*/ 881757 w 1059772"/>
                  <a:gd name="connsiteY46" fmla="*/ 1376181 h 1525711"/>
                  <a:gd name="connsiteX47" fmla="*/ 861988 w 1059772"/>
                  <a:gd name="connsiteY47" fmla="*/ 1374254 h 1525711"/>
                  <a:gd name="connsiteX48" fmla="*/ 857645 w 1059772"/>
                  <a:gd name="connsiteY48" fmla="*/ 1372950 h 1525711"/>
                  <a:gd name="connsiteX49" fmla="*/ 800804 w 1059772"/>
                  <a:gd name="connsiteY49" fmla="*/ 1362076 h 1525711"/>
                  <a:gd name="connsiteX50" fmla="*/ 449600 w 1059772"/>
                  <a:gd name="connsiteY50" fmla="*/ 1163778 h 1525711"/>
                  <a:gd name="connsiteX51" fmla="*/ 432966 w 1059772"/>
                  <a:gd name="connsiteY51" fmla="*/ 1145088 h 1525711"/>
                  <a:gd name="connsiteX52" fmla="*/ 442381 w 1059772"/>
                  <a:gd name="connsiteY52" fmla="*/ 1160051 h 1525711"/>
                  <a:gd name="connsiteX53" fmla="*/ 634655 w 1059772"/>
                  <a:gd name="connsiteY53" fmla="*/ 1332245 h 1525711"/>
                  <a:gd name="connsiteX54" fmla="*/ 671306 w 1059772"/>
                  <a:gd name="connsiteY54" fmla="*/ 1349799 h 1525711"/>
                  <a:gd name="connsiteX55" fmla="*/ 680029 w 1059772"/>
                  <a:gd name="connsiteY55" fmla="*/ 1352606 h 1525711"/>
                  <a:gd name="connsiteX56" fmla="*/ 733112 w 1059772"/>
                  <a:gd name="connsiteY56" fmla="*/ 1435618 h 1525711"/>
                  <a:gd name="connsiteX57" fmla="*/ 646199 w 1059772"/>
                  <a:gd name="connsiteY57" fmla="*/ 1525711 h 1525711"/>
                  <a:gd name="connsiteX58" fmla="*/ 612368 w 1059772"/>
                  <a:gd name="connsiteY58" fmla="*/ 1518631 h 1525711"/>
                  <a:gd name="connsiteX59" fmla="*/ 608168 w 1059772"/>
                  <a:gd name="connsiteY59" fmla="*/ 1516268 h 1525711"/>
                  <a:gd name="connsiteX60" fmla="*/ 550918 w 1059772"/>
                  <a:gd name="connsiteY60" fmla="*/ 1488847 h 1525711"/>
                  <a:gd name="connsiteX61" fmla="*/ 272929 w 1059772"/>
                  <a:gd name="connsiteY61" fmla="*/ 1224716 h 1525711"/>
                  <a:gd name="connsiteX62" fmla="*/ 263877 w 1059772"/>
                  <a:gd name="connsiteY62" fmla="*/ 1208071 h 1525711"/>
                  <a:gd name="connsiteX63" fmla="*/ 260179 w 1059772"/>
                  <a:gd name="connsiteY63" fmla="*/ 1206335 h 1525711"/>
                  <a:gd name="connsiteX64" fmla="*/ 265380 w 1059772"/>
                  <a:gd name="connsiteY64" fmla="*/ 1223289 h 1525711"/>
                  <a:gd name="connsiteX65" fmla="*/ 294131 w 1059772"/>
                  <a:gd name="connsiteY65" fmla="*/ 1291910 h 1525711"/>
                  <a:gd name="connsiteX66" fmla="*/ 310035 w 1059772"/>
                  <a:gd name="connsiteY66" fmla="*/ 1321118 h 1525711"/>
                  <a:gd name="connsiteX67" fmla="*/ 312317 w 1059772"/>
                  <a:gd name="connsiteY67" fmla="*/ 1324291 h 1525711"/>
                  <a:gd name="connsiteX68" fmla="*/ 323049 w 1059772"/>
                  <a:gd name="connsiteY68" fmla="*/ 1355259 h 1525711"/>
                  <a:gd name="connsiteX69" fmla="*/ 255745 w 1059772"/>
                  <a:gd name="connsiteY69" fmla="*/ 1448305 h 1525711"/>
                  <a:gd name="connsiteX70" fmla="*/ 231749 w 1059772"/>
                  <a:gd name="connsiteY70" fmla="*/ 1447964 h 1525711"/>
                  <a:gd name="connsiteX0" fmla="*/ 231749 w 1059772"/>
                  <a:gd name="connsiteY0" fmla="*/ 1447888 h 1525635"/>
                  <a:gd name="connsiteX1" fmla="*/ 175907 w 1059772"/>
                  <a:gd name="connsiteY1" fmla="*/ 1408596 h 1525635"/>
                  <a:gd name="connsiteX2" fmla="*/ 173033 w 1059772"/>
                  <a:gd name="connsiteY2" fmla="*/ 1402364 h 1525635"/>
                  <a:gd name="connsiteX3" fmla="*/ 151573 w 1059772"/>
                  <a:gd name="connsiteY3" fmla="*/ 1362951 h 1525635"/>
                  <a:gd name="connsiteX4" fmla="*/ 75653 w 1059772"/>
                  <a:gd name="connsiteY4" fmla="*/ 1044190 h 1525635"/>
                  <a:gd name="connsiteX5" fmla="*/ 76737 w 1059772"/>
                  <a:gd name="connsiteY5" fmla="*/ 1004723 h 1525635"/>
                  <a:gd name="connsiteX6" fmla="*/ 64179 w 1059772"/>
                  <a:gd name="connsiteY6" fmla="*/ 979631 h 1525635"/>
                  <a:gd name="connsiteX7" fmla="*/ 24807 w 1059772"/>
                  <a:gd name="connsiteY7" fmla="*/ 868607 h 1525635"/>
                  <a:gd name="connsiteX8" fmla="*/ 25270 w 1059772"/>
                  <a:gd name="connsiteY8" fmla="*/ 525808 h 1525635"/>
                  <a:gd name="connsiteX9" fmla="*/ 34629 w 1059772"/>
                  <a:gd name="connsiteY9" fmla="*/ 503076 h 1525635"/>
                  <a:gd name="connsiteX10" fmla="*/ 13495 w 1059772"/>
                  <a:gd name="connsiteY10" fmla="*/ 399591 h 1525635"/>
                  <a:gd name="connsiteX11" fmla="*/ 112186 w 1059772"/>
                  <a:gd name="connsiteY11" fmla="*/ 1 h 1525635"/>
                  <a:gd name="connsiteX12" fmla="*/ 377203 w 1059772"/>
                  <a:gd name="connsiteY12" fmla="*/ 406408 h 1525635"/>
                  <a:gd name="connsiteX13" fmla="*/ 391936 w 1059772"/>
                  <a:gd name="connsiteY13" fmla="*/ 407982 h 1525635"/>
                  <a:gd name="connsiteX14" fmla="*/ 557350 w 1059772"/>
                  <a:gd name="connsiteY14" fmla="*/ 471676 h 1525635"/>
                  <a:gd name="connsiteX15" fmla="*/ 560026 w 1059772"/>
                  <a:gd name="connsiteY15" fmla="*/ 473492 h 1525635"/>
                  <a:gd name="connsiteX16" fmla="*/ 562800 w 1059772"/>
                  <a:gd name="connsiteY16" fmla="*/ 472763 h 1525635"/>
                  <a:gd name="connsiteX17" fmla="*/ 855642 w 1059772"/>
                  <a:gd name="connsiteY17" fmla="*/ 483356 h 1525635"/>
                  <a:gd name="connsiteX18" fmla="*/ 855383 w 1059772"/>
                  <a:gd name="connsiteY18" fmla="*/ 484256 h 1525635"/>
                  <a:gd name="connsiteX19" fmla="*/ 865821 w 1059772"/>
                  <a:gd name="connsiteY19" fmla="*/ 487184 h 1525635"/>
                  <a:gd name="connsiteX20" fmla="*/ 884762 w 1059772"/>
                  <a:gd name="connsiteY20" fmla="*/ 496899 h 1525635"/>
                  <a:gd name="connsiteX21" fmla="*/ 915874 w 1059772"/>
                  <a:gd name="connsiteY21" fmla="*/ 642241 h 1525635"/>
                  <a:gd name="connsiteX22" fmla="*/ 809366 w 1059772"/>
                  <a:gd name="connsiteY22" fmla="*/ 688668 h 1525635"/>
                  <a:gd name="connsiteX23" fmla="*/ 797403 w 1059772"/>
                  <a:gd name="connsiteY23" fmla="*/ 685313 h 1525635"/>
                  <a:gd name="connsiteX24" fmla="*/ 797313 w 1059772"/>
                  <a:gd name="connsiteY24" fmla="*/ 685622 h 1525635"/>
                  <a:gd name="connsiteX25" fmla="*/ 538290 w 1059772"/>
                  <a:gd name="connsiteY25" fmla="*/ 699683 h 1525635"/>
                  <a:gd name="connsiteX26" fmla="*/ 520853 w 1059772"/>
                  <a:gd name="connsiteY26" fmla="*/ 708005 h 1525635"/>
                  <a:gd name="connsiteX27" fmla="*/ 532491 w 1059772"/>
                  <a:gd name="connsiteY27" fmla="*/ 731287 h 1525635"/>
                  <a:gd name="connsiteX28" fmla="*/ 918445 w 1059772"/>
                  <a:gd name="connsiteY28" fmla="*/ 953734 h 1525635"/>
                  <a:gd name="connsiteX29" fmla="*/ 952321 w 1059772"/>
                  <a:gd name="connsiteY29" fmla="*/ 951547 h 1525635"/>
                  <a:gd name="connsiteX30" fmla="*/ 957900 w 1059772"/>
                  <a:gd name="connsiteY30" fmla="*/ 950343 h 1525635"/>
                  <a:gd name="connsiteX31" fmla="*/ 976238 w 1059772"/>
                  <a:gd name="connsiteY31" fmla="*/ 950023 h 1525635"/>
                  <a:gd name="connsiteX32" fmla="*/ 1059495 w 1059772"/>
                  <a:gd name="connsiteY32" fmla="*/ 1044839 h 1525635"/>
                  <a:gd name="connsiteX33" fmla="*/ 980528 w 1059772"/>
                  <a:gd name="connsiteY33" fmla="*/ 1124853 h 1525635"/>
                  <a:gd name="connsiteX34" fmla="*/ 974021 w 1059772"/>
                  <a:gd name="connsiteY34" fmla="*/ 1124967 h 1525635"/>
                  <a:gd name="connsiteX35" fmla="*/ 974030 w 1059772"/>
                  <a:gd name="connsiteY35" fmla="*/ 1125053 h 1525635"/>
                  <a:gd name="connsiteX36" fmla="*/ 922140 w 1059772"/>
                  <a:gd name="connsiteY36" fmla="*/ 1128403 h 1525635"/>
                  <a:gd name="connsiteX37" fmla="*/ 870840 w 1059772"/>
                  <a:gd name="connsiteY37" fmla="*/ 1127339 h 1525635"/>
                  <a:gd name="connsiteX38" fmla="*/ 620068 w 1059772"/>
                  <a:gd name="connsiteY38" fmla="*/ 1054887 h 1525635"/>
                  <a:gd name="connsiteX39" fmla="*/ 589927 w 1059772"/>
                  <a:gd name="connsiteY39" fmla="*/ 1036309 h 1525635"/>
                  <a:gd name="connsiteX40" fmla="*/ 616709 w 1059772"/>
                  <a:gd name="connsiteY40" fmla="*/ 1061502 h 1525635"/>
                  <a:gd name="connsiteX41" fmla="*/ 887630 w 1059772"/>
                  <a:gd name="connsiteY41" fmla="*/ 1186183 h 1525635"/>
                  <a:gd name="connsiteX42" fmla="*/ 887524 w 1059772"/>
                  <a:gd name="connsiteY42" fmla="*/ 1186898 h 1525635"/>
                  <a:gd name="connsiteX43" fmla="*/ 901527 w 1059772"/>
                  <a:gd name="connsiteY43" fmla="*/ 1188263 h 1525635"/>
                  <a:gd name="connsiteX44" fmla="*/ 979852 w 1059772"/>
                  <a:gd name="connsiteY44" fmla="*/ 1281221 h 1525635"/>
                  <a:gd name="connsiteX45" fmla="*/ 881757 w 1059772"/>
                  <a:gd name="connsiteY45" fmla="*/ 1376105 h 1525635"/>
                  <a:gd name="connsiteX46" fmla="*/ 861988 w 1059772"/>
                  <a:gd name="connsiteY46" fmla="*/ 1374178 h 1525635"/>
                  <a:gd name="connsiteX47" fmla="*/ 857645 w 1059772"/>
                  <a:gd name="connsiteY47" fmla="*/ 1372874 h 1525635"/>
                  <a:gd name="connsiteX48" fmla="*/ 800804 w 1059772"/>
                  <a:gd name="connsiteY48" fmla="*/ 1362000 h 1525635"/>
                  <a:gd name="connsiteX49" fmla="*/ 449600 w 1059772"/>
                  <a:gd name="connsiteY49" fmla="*/ 1163702 h 1525635"/>
                  <a:gd name="connsiteX50" fmla="*/ 432966 w 1059772"/>
                  <a:gd name="connsiteY50" fmla="*/ 1145012 h 1525635"/>
                  <a:gd name="connsiteX51" fmla="*/ 442381 w 1059772"/>
                  <a:gd name="connsiteY51" fmla="*/ 1159975 h 1525635"/>
                  <a:gd name="connsiteX52" fmla="*/ 634655 w 1059772"/>
                  <a:gd name="connsiteY52" fmla="*/ 1332169 h 1525635"/>
                  <a:gd name="connsiteX53" fmla="*/ 671306 w 1059772"/>
                  <a:gd name="connsiteY53" fmla="*/ 1349723 h 1525635"/>
                  <a:gd name="connsiteX54" fmla="*/ 680029 w 1059772"/>
                  <a:gd name="connsiteY54" fmla="*/ 1352530 h 1525635"/>
                  <a:gd name="connsiteX55" fmla="*/ 733112 w 1059772"/>
                  <a:gd name="connsiteY55" fmla="*/ 1435542 h 1525635"/>
                  <a:gd name="connsiteX56" fmla="*/ 646199 w 1059772"/>
                  <a:gd name="connsiteY56" fmla="*/ 1525635 h 1525635"/>
                  <a:gd name="connsiteX57" fmla="*/ 612368 w 1059772"/>
                  <a:gd name="connsiteY57" fmla="*/ 1518555 h 1525635"/>
                  <a:gd name="connsiteX58" fmla="*/ 608168 w 1059772"/>
                  <a:gd name="connsiteY58" fmla="*/ 1516192 h 1525635"/>
                  <a:gd name="connsiteX59" fmla="*/ 550918 w 1059772"/>
                  <a:gd name="connsiteY59" fmla="*/ 1488771 h 1525635"/>
                  <a:gd name="connsiteX60" fmla="*/ 272929 w 1059772"/>
                  <a:gd name="connsiteY60" fmla="*/ 1224640 h 1525635"/>
                  <a:gd name="connsiteX61" fmla="*/ 263877 w 1059772"/>
                  <a:gd name="connsiteY61" fmla="*/ 1207995 h 1525635"/>
                  <a:gd name="connsiteX62" fmla="*/ 260179 w 1059772"/>
                  <a:gd name="connsiteY62" fmla="*/ 1206259 h 1525635"/>
                  <a:gd name="connsiteX63" fmla="*/ 265380 w 1059772"/>
                  <a:gd name="connsiteY63" fmla="*/ 1223213 h 1525635"/>
                  <a:gd name="connsiteX64" fmla="*/ 294131 w 1059772"/>
                  <a:gd name="connsiteY64" fmla="*/ 1291834 h 1525635"/>
                  <a:gd name="connsiteX65" fmla="*/ 310035 w 1059772"/>
                  <a:gd name="connsiteY65" fmla="*/ 1321042 h 1525635"/>
                  <a:gd name="connsiteX66" fmla="*/ 312317 w 1059772"/>
                  <a:gd name="connsiteY66" fmla="*/ 1324215 h 1525635"/>
                  <a:gd name="connsiteX67" fmla="*/ 323049 w 1059772"/>
                  <a:gd name="connsiteY67" fmla="*/ 1355183 h 1525635"/>
                  <a:gd name="connsiteX68" fmla="*/ 255745 w 1059772"/>
                  <a:gd name="connsiteY68" fmla="*/ 1448229 h 1525635"/>
                  <a:gd name="connsiteX69" fmla="*/ 231749 w 1059772"/>
                  <a:gd name="connsiteY69" fmla="*/ 1447888 h 1525635"/>
                  <a:gd name="connsiteX0" fmla="*/ 400092 w 1228115"/>
                  <a:gd name="connsiteY0" fmla="*/ 1447888 h 1525635"/>
                  <a:gd name="connsiteX1" fmla="*/ 344250 w 1228115"/>
                  <a:gd name="connsiteY1" fmla="*/ 1408596 h 1525635"/>
                  <a:gd name="connsiteX2" fmla="*/ 341376 w 1228115"/>
                  <a:gd name="connsiteY2" fmla="*/ 1402364 h 1525635"/>
                  <a:gd name="connsiteX3" fmla="*/ 319916 w 1228115"/>
                  <a:gd name="connsiteY3" fmla="*/ 1362951 h 1525635"/>
                  <a:gd name="connsiteX4" fmla="*/ 243996 w 1228115"/>
                  <a:gd name="connsiteY4" fmla="*/ 1044190 h 1525635"/>
                  <a:gd name="connsiteX5" fmla="*/ 245080 w 1228115"/>
                  <a:gd name="connsiteY5" fmla="*/ 1004723 h 1525635"/>
                  <a:gd name="connsiteX6" fmla="*/ 232522 w 1228115"/>
                  <a:gd name="connsiteY6" fmla="*/ 979631 h 1525635"/>
                  <a:gd name="connsiteX7" fmla="*/ 193150 w 1228115"/>
                  <a:gd name="connsiteY7" fmla="*/ 868607 h 1525635"/>
                  <a:gd name="connsiteX8" fmla="*/ 193613 w 1228115"/>
                  <a:gd name="connsiteY8" fmla="*/ 525808 h 1525635"/>
                  <a:gd name="connsiteX9" fmla="*/ 202972 w 1228115"/>
                  <a:gd name="connsiteY9" fmla="*/ 503076 h 1525635"/>
                  <a:gd name="connsiteX10" fmla="*/ 0 w 1228115"/>
                  <a:gd name="connsiteY10" fmla="*/ 192960 h 1525635"/>
                  <a:gd name="connsiteX11" fmla="*/ 280529 w 1228115"/>
                  <a:gd name="connsiteY11" fmla="*/ 1 h 1525635"/>
                  <a:gd name="connsiteX12" fmla="*/ 545546 w 1228115"/>
                  <a:gd name="connsiteY12" fmla="*/ 406408 h 1525635"/>
                  <a:gd name="connsiteX13" fmla="*/ 560279 w 1228115"/>
                  <a:gd name="connsiteY13" fmla="*/ 407982 h 1525635"/>
                  <a:gd name="connsiteX14" fmla="*/ 725693 w 1228115"/>
                  <a:gd name="connsiteY14" fmla="*/ 471676 h 1525635"/>
                  <a:gd name="connsiteX15" fmla="*/ 728369 w 1228115"/>
                  <a:gd name="connsiteY15" fmla="*/ 473492 h 1525635"/>
                  <a:gd name="connsiteX16" fmla="*/ 731143 w 1228115"/>
                  <a:gd name="connsiteY16" fmla="*/ 472763 h 1525635"/>
                  <a:gd name="connsiteX17" fmla="*/ 1023985 w 1228115"/>
                  <a:gd name="connsiteY17" fmla="*/ 483356 h 1525635"/>
                  <a:gd name="connsiteX18" fmla="*/ 1023726 w 1228115"/>
                  <a:gd name="connsiteY18" fmla="*/ 484256 h 1525635"/>
                  <a:gd name="connsiteX19" fmla="*/ 1034164 w 1228115"/>
                  <a:gd name="connsiteY19" fmla="*/ 487184 h 1525635"/>
                  <a:gd name="connsiteX20" fmla="*/ 1053105 w 1228115"/>
                  <a:gd name="connsiteY20" fmla="*/ 496899 h 1525635"/>
                  <a:gd name="connsiteX21" fmla="*/ 1084217 w 1228115"/>
                  <a:gd name="connsiteY21" fmla="*/ 642241 h 1525635"/>
                  <a:gd name="connsiteX22" fmla="*/ 977709 w 1228115"/>
                  <a:gd name="connsiteY22" fmla="*/ 688668 h 1525635"/>
                  <a:gd name="connsiteX23" fmla="*/ 965746 w 1228115"/>
                  <a:gd name="connsiteY23" fmla="*/ 685313 h 1525635"/>
                  <a:gd name="connsiteX24" fmla="*/ 965656 w 1228115"/>
                  <a:gd name="connsiteY24" fmla="*/ 685622 h 1525635"/>
                  <a:gd name="connsiteX25" fmla="*/ 706633 w 1228115"/>
                  <a:gd name="connsiteY25" fmla="*/ 699683 h 1525635"/>
                  <a:gd name="connsiteX26" fmla="*/ 689196 w 1228115"/>
                  <a:gd name="connsiteY26" fmla="*/ 708005 h 1525635"/>
                  <a:gd name="connsiteX27" fmla="*/ 700834 w 1228115"/>
                  <a:gd name="connsiteY27" fmla="*/ 731287 h 1525635"/>
                  <a:gd name="connsiteX28" fmla="*/ 1086788 w 1228115"/>
                  <a:gd name="connsiteY28" fmla="*/ 953734 h 1525635"/>
                  <a:gd name="connsiteX29" fmla="*/ 1120664 w 1228115"/>
                  <a:gd name="connsiteY29" fmla="*/ 951547 h 1525635"/>
                  <a:gd name="connsiteX30" fmla="*/ 1126243 w 1228115"/>
                  <a:gd name="connsiteY30" fmla="*/ 950343 h 1525635"/>
                  <a:gd name="connsiteX31" fmla="*/ 1144581 w 1228115"/>
                  <a:gd name="connsiteY31" fmla="*/ 950023 h 1525635"/>
                  <a:gd name="connsiteX32" fmla="*/ 1227838 w 1228115"/>
                  <a:gd name="connsiteY32" fmla="*/ 1044839 h 1525635"/>
                  <a:gd name="connsiteX33" fmla="*/ 1148871 w 1228115"/>
                  <a:gd name="connsiteY33" fmla="*/ 1124853 h 1525635"/>
                  <a:gd name="connsiteX34" fmla="*/ 1142364 w 1228115"/>
                  <a:gd name="connsiteY34" fmla="*/ 1124967 h 1525635"/>
                  <a:gd name="connsiteX35" fmla="*/ 1142373 w 1228115"/>
                  <a:gd name="connsiteY35" fmla="*/ 1125053 h 1525635"/>
                  <a:gd name="connsiteX36" fmla="*/ 1090483 w 1228115"/>
                  <a:gd name="connsiteY36" fmla="*/ 1128403 h 1525635"/>
                  <a:gd name="connsiteX37" fmla="*/ 1039183 w 1228115"/>
                  <a:gd name="connsiteY37" fmla="*/ 1127339 h 1525635"/>
                  <a:gd name="connsiteX38" fmla="*/ 788411 w 1228115"/>
                  <a:gd name="connsiteY38" fmla="*/ 1054887 h 1525635"/>
                  <a:gd name="connsiteX39" fmla="*/ 758270 w 1228115"/>
                  <a:gd name="connsiteY39" fmla="*/ 1036309 h 1525635"/>
                  <a:gd name="connsiteX40" fmla="*/ 785052 w 1228115"/>
                  <a:gd name="connsiteY40" fmla="*/ 1061502 h 1525635"/>
                  <a:gd name="connsiteX41" fmla="*/ 1055973 w 1228115"/>
                  <a:gd name="connsiteY41" fmla="*/ 1186183 h 1525635"/>
                  <a:gd name="connsiteX42" fmla="*/ 1055867 w 1228115"/>
                  <a:gd name="connsiteY42" fmla="*/ 1186898 h 1525635"/>
                  <a:gd name="connsiteX43" fmla="*/ 1069870 w 1228115"/>
                  <a:gd name="connsiteY43" fmla="*/ 1188263 h 1525635"/>
                  <a:gd name="connsiteX44" fmla="*/ 1148195 w 1228115"/>
                  <a:gd name="connsiteY44" fmla="*/ 1281221 h 1525635"/>
                  <a:gd name="connsiteX45" fmla="*/ 1050100 w 1228115"/>
                  <a:gd name="connsiteY45" fmla="*/ 1376105 h 1525635"/>
                  <a:gd name="connsiteX46" fmla="*/ 1030331 w 1228115"/>
                  <a:gd name="connsiteY46" fmla="*/ 1374178 h 1525635"/>
                  <a:gd name="connsiteX47" fmla="*/ 1025988 w 1228115"/>
                  <a:gd name="connsiteY47" fmla="*/ 1372874 h 1525635"/>
                  <a:gd name="connsiteX48" fmla="*/ 969147 w 1228115"/>
                  <a:gd name="connsiteY48" fmla="*/ 1362000 h 1525635"/>
                  <a:gd name="connsiteX49" fmla="*/ 617943 w 1228115"/>
                  <a:gd name="connsiteY49" fmla="*/ 1163702 h 1525635"/>
                  <a:gd name="connsiteX50" fmla="*/ 601309 w 1228115"/>
                  <a:gd name="connsiteY50" fmla="*/ 1145012 h 1525635"/>
                  <a:gd name="connsiteX51" fmla="*/ 610724 w 1228115"/>
                  <a:gd name="connsiteY51" fmla="*/ 1159975 h 1525635"/>
                  <a:gd name="connsiteX52" fmla="*/ 802998 w 1228115"/>
                  <a:gd name="connsiteY52" fmla="*/ 1332169 h 1525635"/>
                  <a:gd name="connsiteX53" fmla="*/ 839649 w 1228115"/>
                  <a:gd name="connsiteY53" fmla="*/ 1349723 h 1525635"/>
                  <a:gd name="connsiteX54" fmla="*/ 848372 w 1228115"/>
                  <a:gd name="connsiteY54" fmla="*/ 1352530 h 1525635"/>
                  <a:gd name="connsiteX55" fmla="*/ 901455 w 1228115"/>
                  <a:gd name="connsiteY55" fmla="*/ 1435542 h 1525635"/>
                  <a:gd name="connsiteX56" fmla="*/ 814542 w 1228115"/>
                  <a:gd name="connsiteY56" fmla="*/ 1525635 h 1525635"/>
                  <a:gd name="connsiteX57" fmla="*/ 780711 w 1228115"/>
                  <a:gd name="connsiteY57" fmla="*/ 1518555 h 1525635"/>
                  <a:gd name="connsiteX58" fmla="*/ 776511 w 1228115"/>
                  <a:gd name="connsiteY58" fmla="*/ 1516192 h 1525635"/>
                  <a:gd name="connsiteX59" fmla="*/ 719261 w 1228115"/>
                  <a:gd name="connsiteY59" fmla="*/ 1488771 h 1525635"/>
                  <a:gd name="connsiteX60" fmla="*/ 441272 w 1228115"/>
                  <a:gd name="connsiteY60" fmla="*/ 1224640 h 1525635"/>
                  <a:gd name="connsiteX61" fmla="*/ 432220 w 1228115"/>
                  <a:gd name="connsiteY61" fmla="*/ 1207995 h 1525635"/>
                  <a:gd name="connsiteX62" fmla="*/ 428522 w 1228115"/>
                  <a:gd name="connsiteY62" fmla="*/ 1206259 h 1525635"/>
                  <a:gd name="connsiteX63" fmla="*/ 433723 w 1228115"/>
                  <a:gd name="connsiteY63" fmla="*/ 1223213 h 1525635"/>
                  <a:gd name="connsiteX64" fmla="*/ 462474 w 1228115"/>
                  <a:gd name="connsiteY64" fmla="*/ 1291834 h 1525635"/>
                  <a:gd name="connsiteX65" fmla="*/ 478378 w 1228115"/>
                  <a:gd name="connsiteY65" fmla="*/ 1321042 h 1525635"/>
                  <a:gd name="connsiteX66" fmla="*/ 480660 w 1228115"/>
                  <a:gd name="connsiteY66" fmla="*/ 1324215 h 1525635"/>
                  <a:gd name="connsiteX67" fmla="*/ 491392 w 1228115"/>
                  <a:gd name="connsiteY67" fmla="*/ 1355183 h 1525635"/>
                  <a:gd name="connsiteX68" fmla="*/ 424088 w 1228115"/>
                  <a:gd name="connsiteY68" fmla="*/ 1448229 h 1525635"/>
                  <a:gd name="connsiteX69" fmla="*/ 400092 w 1228115"/>
                  <a:gd name="connsiteY69" fmla="*/ 1447888 h 1525635"/>
                  <a:gd name="connsiteX0" fmla="*/ 400092 w 1228115"/>
                  <a:gd name="connsiteY0" fmla="*/ 1254928 h 1332675"/>
                  <a:gd name="connsiteX1" fmla="*/ 344250 w 1228115"/>
                  <a:gd name="connsiteY1" fmla="*/ 1215636 h 1332675"/>
                  <a:gd name="connsiteX2" fmla="*/ 341376 w 1228115"/>
                  <a:gd name="connsiteY2" fmla="*/ 1209404 h 1332675"/>
                  <a:gd name="connsiteX3" fmla="*/ 319916 w 1228115"/>
                  <a:gd name="connsiteY3" fmla="*/ 1169991 h 1332675"/>
                  <a:gd name="connsiteX4" fmla="*/ 243996 w 1228115"/>
                  <a:gd name="connsiteY4" fmla="*/ 851230 h 1332675"/>
                  <a:gd name="connsiteX5" fmla="*/ 245080 w 1228115"/>
                  <a:gd name="connsiteY5" fmla="*/ 811763 h 1332675"/>
                  <a:gd name="connsiteX6" fmla="*/ 232522 w 1228115"/>
                  <a:gd name="connsiteY6" fmla="*/ 786671 h 1332675"/>
                  <a:gd name="connsiteX7" fmla="*/ 193150 w 1228115"/>
                  <a:gd name="connsiteY7" fmla="*/ 675647 h 1332675"/>
                  <a:gd name="connsiteX8" fmla="*/ 193613 w 1228115"/>
                  <a:gd name="connsiteY8" fmla="*/ 332848 h 1332675"/>
                  <a:gd name="connsiteX9" fmla="*/ 202972 w 1228115"/>
                  <a:gd name="connsiteY9" fmla="*/ 310116 h 1332675"/>
                  <a:gd name="connsiteX10" fmla="*/ 0 w 1228115"/>
                  <a:gd name="connsiteY10" fmla="*/ 0 h 1332675"/>
                  <a:gd name="connsiteX11" fmla="*/ 545546 w 1228115"/>
                  <a:gd name="connsiteY11" fmla="*/ 213448 h 1332675"/>
                  <a:gd name="connsiteX12" fmla="*/ 560279 w 1228115"/>
                  <a:gd name="connsiteY12" fmla="*/ 215022 h 1332675"/>
                  <a:gd name="connsiteX13" fmla="*/ 725693 w 1228115"/>
                  <a:gd name="connsiteY13" fmla="*/ 278716 h 1332675"/>
                  <a:gd name="connsiteX14" fmla="*/ 728369 w 1228115"/>
                  <a:gd name="connsiteY14" fmla="*/ 280532 h 1332675"/>
                  <a:gd name="connsiteX15" fmla="*/ 731143 w 1228115"/>
                  <a:gd name="connsiteY15" fmla="*/ 279803 h 1332675"/>
                  <a:gd name="connsiteX16" fmla="*/ 1023985 w 1228115"/>
                  <a:gd name="connsiteY16" fmla="*/ 290396 h 1332675"/>
                  <a:gd name="connsiteX17" fmla="*/ 1023726 w 1228115"/>
                  <a:gd name="connsiteY17" fmla="*/ 291296 h 1332675"/>
                  <a:gd name="connsiteX18" fmla="*/ 1034164 w 1228115"/>
                  <a:gd name="connsiteY18" fmla="*/ 294224 h 1332675"/>
                  <a:gd name="connsiteX19" fmla="*/ 1053105 w 1228115"/>
                  <a:gd name="connsiteY19" fmla="*/ 303939 h 1332675"/>
                  <a:gd name="connsiteX20" fmla="*/ 1084217 w 1228115"/>
                  <a:gd name="connsiteY20" fmla="*/ 449281 h 1332675"/>
                  <a:gd name="connsiteX21" fmla="*/ 977709 w 1228115"/>
                  <a:gd name="connsiteY21" fmla="*/ 495708 h 1332675"/>
                  <a:gd name="connsiteX22" fmla="*/ 965746 w 1228115"/>
                  <a:gd name="connsiteY22" fmla="*/ 492353 h 1332675"/>
                  <a:gd name="connsiteX23" fmla="*/ 965656 w 1228115"/>
                  <a:gd name="connsiteY23" fmla="*/ 492662 h 1332675"/>
                  <a:gd name="connsiteX24" fmla="*/ 706633 w 1228115"/>
                  <a:gd name="connsiteY24" fmla="*/ 506723 h 1332675"/>
                  <a:gd name="connsiteX25" fmla="*/ 689196 w 1228115"/>
                  <a:gd name="connsiteY25" fmla="*/ 515045 h 1332675"/>
                  <a:gd name="connsiteX26" fmla="*/ 700834 w 1228115"/>
                  <a:gd name="connsiteY26" fmla="*/ 538327 h 1332675"/>
                  <a:gd name="connsiteX27" fmla="*/ 1086788 w 1228115"/>
                  <a:gd name="connsiteY27" fmla="*/ 760774 h 1332675"/>
                  <a:gd name="connsiteX28" fmla="*/ 1120664 w 1228115"/>
                  <a:gd name="connsiteY28" fmla="*/ 758587 h 1332675"/>
                  <a:gd name="connsiteX29" fmla="*/ 1126243 w 1228115"/>
                  <a:gd name="connsiteY29" fmla="*/ 757383 h 1332675"/>
                  <a:gd name="connsiteX30" fmla="*/ 1144581 w 1228115"/>
                  <a:gd name="connsiteY30" fmla="*/ 757063 h 1332675"/>
                  <a:gd name="connsiteX31" fmla="*/ 1227838 w 1228115"/>
                  <a:gd name="connsiteY31" fmla="*/ 851879 h 1332675"/>
                  <a:gd name="connsiteX32" fmla="*/ 1148871 w 1228115"/>
                  <a:gd name="connsiteY32" fmla="*/ 931893 h 1332675"/>
                  <a:gd name="connsiteX33" fmla="*/ 1142364 w 1228115"/>
                  <a:gd name="connsiteY33" fmla="*/ 932007 h 1332675"/>
                  <a:gd name="connsiteX34" fmla="*/ 1142373 w 1228115"/>
                  <a:gd name="connsiteY34" fmla="*/ 932093 h 1332675"/>
                  <a:gd name="connsiteX35" fmla="*/ 1090483 w 1228115"/>
                  <a:gd name="connsiteY35" fmla="*/ 935443 h 1332675"/>
                  <a:gd name="connsiteX36" fmla="*/ 1039183 w 1228115"/>
                  <a:gd name="connsiteY36" fmla="*/ 934379 h 1332675"/>
                  <a:gd name="connsiteX37" fmla="*/ 788411 w 1228115"/>
                  <a:gd name="connsiteY37" fmla="*/ 861927 h 1332675"/>
                  <a:gd name="connsiteX38" fmla="*/ 758270 w 1228115"/>
                  <a:gd name="connsiteY38" fmla="*/ 843349 h 1332675"/>
                  <a:gd name="connsiteX39" fmla="*/ 785052 w 1228115"/>
                  <a:gd name="connsiteY39" fmla="*/ 868542 h 1332675"/>
                  <a:gd name="connsiteX40" fmla="*/ 1055973 w 1228115"/>
                  <a:gd name="connsiteY40" fmla="*/ 993223 h 1332675"/>
                  <a:gd name="connsiteX41" fmla="*/ 1055867 w 1228115"/>
                  <a:gd name="connsiteY41" fmla="*/ 993938 h 1332675"/>
                  <a:gd name="connsiteX42" fmla="*/ 1069870 w 1228115"/>
                  <a:gd name="connsiteY42" fmla="*/ 995303 h 1332675"/>
                  <a:gd name="connsiteX43" fmla="*/ 1148195 w 1228115"/>
                  <a:gd name="connsiteY43" fmla="*/ 1088261 h 1332675"/>
                  <a:gd name="connsiteX44" fmla="*/ 1050100 w 1228115"/>
                  <a:gd name="connsiteY44" fmla="*/ 1183145 h 1332675"/>
                  <a:gd name="connsiteX45" fmla="*/ 1030331 w 1228115"/>
                  <a:gd name="connsiteY45" fmla="*/ 1181218 h 1332675"/>
                  <a:gd name="connsiteX46" fmla="*/ 1025988 w 1228115"/>
                  <a:gd name="connsiteY46" fmla="*/ 1179914 h 1332675"/>
                  <a:gd name="connsiteX47" fmla="*/ 969147 w 1228115"/>
                  <a:gd name="connsiteY47" fmla="*/ 1169040 h 1332675"/>
                  <a:gd name="connsiteX48" fmla="*/ 617943 w 1228115"/>
                  <a:gd name="connsiteY48" fmla="*/ 970742 h 1332675"/>
                  <a:gd name="connsiteX49" fmla="*/ 601309 w 1228115"/>
                  <a:gd name="connsiteY49" fmla="*/ 952052 h 1332675"/>
                  <a:gd name="connsiteX50" fmla="*/ 610724 w 1228115"/>
                  <a:gd name="connsiteY50" fmla="*/ 967015 h 1332675"/>
                  <a:gd name="connsiteX51" fmla="*/ 802998 w 1228115"/>
                  <a:gd name="connsiteY51" fmla="*/ 1139209 h 1332675"/>
                  <a:gd name="connsiteX52" fmla="*/ 839649 w 1228115"/>
                  <a:gd name="connsiteY52" fmla="*/ 1156763 h 1332675"/>
                  <a:gd name="connsiteX53" fmla="*/ 848372 w 1228115"/>
                  <a:gd name="connsiteY53" fmla="*/ 1159570 h 1332675"/>
                  <a:gd name="connsiteX54" fmla="*/ 901455 w 1228115"/>
                  <a:gd name="connsiteY54" fmla="*/ 1242582 h 1332675"/>
                  <a:gd name="connsiteX55" fmla="*/ 814542 w 1228115"/>
                  <a:gd name="connsiteY55" fmla="*/ 1332675 h 1332675"/>
                  <a:gd name="connsiteX56" fmla="*/ 780711 w 1228115"/>
                  <a:gd name="connsiteY56" fmla="*/ 1325595 h 1332675"/>
                  <a:gd name="connsiteX57" fmla="*/ 776511 w 1228115"/>
                  <a:gd name="connsiteY57" fmla="*/ 1323232 h 1332675"/>
                  <a:gd name="connsiteX58" fmla="*/ 719261 w 1228115"/>
                  <a:gd name="connsiteY58" fmla="*/ 1295811 h 1332675"/>
                  <a:gd name="connsiteX59" fmla="*/ 441272 w 1228115"/>
                  <a:gd name="connsiteY59" fmla="*/ 1031680 h 1332675"/>
                  <a:gd name="connsiteX60" fmla="*/ 432220 w 1228115"/>
                  <a:gd name="connsiteY60" fmla="*/ 1015035 h 1332675"/>
                  <a:gd name="connsiteX61" fmla="*/ 428522 w 1228115"/>
                  <a:gd name="connsiteY61" fmla="*/ 1013299 h 1332675"/>
                  <a:gd name="connsiteX62" fmla="*/ 433723 w 1228115"/>
                  <a:gd name="connsiteY62" fmla="*/ 1030253 h 1332675"/>
                  <a:gd name="connsiteX63" fmla="*/ 462474 w 1228115"/>
                  <a:gd name="connsiteY63" fmla="*/ 1098874 h 1332675"/>
                  <a:gd name="connsiteX64" fmla="*/ 478378 w 1228115"/>
                  <a:gd name="connsiteY64" fmla="*/ 1128082 h 1332675"/>
                  <a:gd name="connsiteX65" fmla="*/ 480660 w 1228115"/>
                  <a:gd name="connsiteY65" fmla="*/ 1131255 h 1332675"/>
                  <a:gd name="connsiteX66" fmla="*/ 491392 w 1228115"/>
                  <a:gd name="connsiteY66" fmla="*/ 1162223 h 1332675"/>
                  <a:gd name="connsiteX67" fmla="*/ 424088 w 1228115"/>
                  <a:gd name="connsiteY67" fmla="*/ 1255269 h 1332675"/>
                  <a:gd name="connsiteX68" fmla="*/ 400092 w 1228115"/>
                  <a:gd name="connsiteY68" fmla="*/ 1254928 h 1332675"/>
                  <a:gd name="connsiteX0" fmla="*/ 231749 w 1059772"/>
                  <a:gd name="connsiteY0" fmla="*/ 1041479 h 1119226"/>
                  <a:gd name="connsiteX1" fmla="*/ 175907 w 1059772"/>
                  <a:gd name="connsiteY1" fmla="*/ 1002187 h 1119226"/>
                  <a:gd name="connsiteX2" fmla="*/ 173033 w 1059772"/>
                  <a:gd name="connsiteY2" fmla="*/ 995955 h 1119226"/>
                  <a:gd name="connsiteX3" fmla="*/ 151573 w 1059772"/>
                  <a:gd name="connsiteY3" fmla="*/ 956542 h 1119226"/>
                  <a:gd name="connsiteX4" fmla="*/ 75653 w 1059772"/>
                  <a:gd name="connsiteY4" fmla="*/ 637781 h 1119226"/>
                  <a:gd name="connsiteX5" fmla="*/ 76737 w 1059772"/>
                  <a:gd name="connsiteY5" fmla="*/ 598314 h 1119226"/>
                  <a:gd name="connsiteX6" fmla="*/ 64179 w 1059772"/>
                  <a:gd name="connsiteY6" fmla="*/ 573222 h 1119226"/>
                  <a:gd name="connsiteX7" fmla="*/ 24807 w 1059772"/>
                  <a:gd name="connsiteY7" fmla="*/ 462198 h 1119226"/>
                  <a:gd name="connsiteX8" fmla="*/ 25270 w 1059772"/>
                  <a:gd name="connsiteY8" fmla="*/ 119399 h 1119226"/>
                  <a:gd name="connsiteX9" fmla="*/ 34629 w 1059772"/>
                  <a:gd name="connsiteY9" fmla="*/ 96667 h 1119226"/>
                  <a:gd name="connsiteX10" fmla="*/ 377203 w 1059772"/>
                  <a:gd name="connsiteY10" fmla="*/ -1 h 1119226"/>
                  <a:gd name="connsiteX11" fmla="*/ 391936 w 1059772"/>
                  <a:gd name="connsiteY11" fmla="*/ 1573 h 1119226"/>
                  <a:gd name="connsiteX12" fmla="*/ 557350 w 1059772"/>
                  <a:gd name="connsiteY12" fmla="*/ 65267 h 1119226"/>
                  <a:gd name="connsiteX13" fmla="*/ 560026 w 1059772"/>
                  <a:gd name="connsiteY13" fmla="*/ 67083 h 1119226"/>
                  <a:gd name="connsiteX14" fmla="*/ 562800 w 1059772"/>
                  <a:gd name="connsiteY14" fmla="*/ 66354 h 1119226"/>
                  <a:gd name="connsiteX15" fmla="*/ 855642 w 1059772"/>
                  <a:gd name="connsiteY15" fmla="*/ 76947 h 1119226"/>
                  <a:gd name="connsiteX16" fmla="*/ 855383 w 1059772"/>
                  <a:gd name="connsiteY16" fmla="*/ 77847 h 1119226"/>
                  <a:gd name="connsiteX17" fmla="*/ 865821 w 1059772"/>
                  <a:gd name="connsiteY17" fmla="*/ 80775 h 1119226"/>
                  <a:gd name="connsiteX18" fmla="*/ 884762 w 1059772"/>
                  <a:gd name="connsiteY18" fmla="*/ 90490 h 1119226"/>
                  <a:gd name="connsiteX19" fmla="*/ 915874 w 1059772"/>
                  <a:gd name="connsiteY19" fmla="*/ 235832 h 1119226"/>
                  <a:gd name="connsiteX20" fmla="*/ 809366 w 1059772"/>
                  <a:gd name="connsiteY20" fmla="*/ 282259 h 1119226"/>
                  <a:gd name="connsiteX21" fmla="*/ 797403 w 1059772"/>
                  <a:gd name="connsiteY21" fmla="*/ 278904 h 1119226"/>
                  <a:gd name="connsiteX22" fmla="*/ 797313 w 1059772"/>
                  <a:gd name="connsiteY22" fmla="*/ 279213 h 1119226"/>
                  <a:gd name="connsiteX23" fmla="*/ 538290 w 1059772"/>
                  <a:gd name="connsiteY23" fmla="*/ 293274 h 1119226"/>
                  <a:gd name="connsiteX24" fmla="*/ 520853 w 1059772"/>
                  <a:gd name="connsiteY24" fmla="*/ 301596 h 1119226"/>
                  <a:gd name="connsiteX25" fmla="*/ 532491 w 1059772"/>
                  <a:gd name="connsiteY25" fmla="*/ 324878 h 1119226"/>
                  <a:gd name="connsiteX26" fmla="*/ 918445 w 1059772"/>
                  <a:gd name="connsiteY26" fmla="*/ 547325 h 1119226"/>
                  <a:gd name="connsiteX27" fmla="*/ 952321 w 1059772"/>
                  <a:gd name="connsiteY27" fmla="*/ 545138 h 1119226"/>
                  <a:gd name="connsiteX28" fmla="*/ 957900 w 1059772"/>
                  <a:gd name="connsiteY28" fmla="*/ 543934 h 1119226"/>
                  <a:gd name="connsiteX29" fmla="*/ 976238 w 1059772"/>
                  <a:gd name="connsiteY29" fmla="*/ 543614 h 1119226"/>
                  <a:gd name="connsiteX30" fmla="*/ 1059495 w 1059772"/>
                  <a:gd name="connsiteY30" fmla="*/ 638430 h 1119226"/>
                  <a:gd name="connsiteX31" fmla="*/ 980528 w 1059772"/>
                  <a:gd name="connsiteY31" fmla="*/ 718444 h 1119226"/>
                  <a:gd name="connsiteX32" fmla="*/ 974021 w 1059772"/>
                  <a:gd name="connsiteY32" fmla="*/ 718558 h 1119226"/>
                  <a:gd name="connsiteX33" fmla="*/ 974030 w 1059772"/>
                  <a:gd name="connsiteY33" fmla="*/ 718644 h 1119226"/>
                  <a:gd name="connsiteX34" fmla="*/ 922140 w 1059772"/>
                  <a:gd name="connsiteY34" fmla="*/ 721994 h 1119226"/>
                  <a:gd name="connsiteX35" fmla="*/ 870840 w 1059772"/>
                  <a:gd name="connsiteY35" fmla="*/ 720930 h 1119226"/>
                  <a:gd name="connsiteX36" fmla="*/ 620068 w 1059772"/>
                  <a:gd name="connsiteY36" fmla="*/ 648478 h 1119226"/>
                  <a:gd name="connsiteX37" fmla="*/ 589927 w 1059772"/>
                  <a:gd name="connsiteY37" fmla="*/ 629900 h 1119226"/>
                  <a:gd name="connsiteX38" fmla="*/ 616709 w 1059772"/>
                  <a:gd name="connsiteY38" fmla="*/ 655093 h 1119226"/>
                  <a:gd name="connsiteX39" fmla="*/ 887630 w 1059772"/>
                  <a:gd name="connsiteY39" fmla="*/ 779774 h 1119226"/>
                  <a:gd name="connsiteX40" fmla="*/ 887524 w 1059772"/>
                  <a:gd name="connsiteY40" fmla="*/ 780489 h 1119226"/>
                  <a:gd name="connsiteX41" fmla="*/ 901527 w 1059772"/>
                  <a:gd name="connsiteY41" fmla="*/ 781854 h 1119226"/>
                  <a:gd name="connsiteX42" fmla="*/ 979852 w 1059772"/>
                  <a:gd name="connsiteY42" fmla="*/ 874812 h 1119226"/>
                  <a:gd name="connsiteX43" fmla="*/ 881757 w 1059772"/>
                  <a:gd name="connsiteY43" fmla="*/ 969696 h 1119226"/>
                  <a:gd name="connsiteX44" fmla="*/ 861988 w 1059772"/>
                  <a:gd name="connsiteY44" fmla="*/ 967769 h 1119226"/>
                  <a:gd name="connsiteX45" fmla="*/ 857645 w 1059772"/>
                  <a:gd name="connsiteY45" fmla="*/ 966465 h 1119226"/>
                  <a:gd name="connsiteX46" fmla="*/ 800804 w 1059772"/>
                  <a:gd name="connsiteY46" fmla="*/ 955591 h 1119226"/>
                  <a:gd name="connsiteX47" fmla="*/ 449600 w 1059772"/>
                  <a:gd name="connsiteY47" fmla="*/ 757293 h 1119226"/>
                  <a:gd name="connsiteX48" fmla="*/ 432966 w 1059772"/>
                  <a:gd name="connsiteY48" fmla="*/ 738603 h 1119226"/>
                  <a:gd name="connsiteX49" fmla="*/ 442381 w 1059772"/>
                  <a:gd name="connsiteY49" fmla="*/ 753566 h 1119226"/>
                  <a:gd name="connsiteX50" fmla="*/ 634655 w 1059772"/>
                  <a:gd name="connsiteY50" fmla="*/ 925760 h 1119226"/>
                  <a:gd name="connsiteX51" fmla="*/ 671306 w 1059772"/>
                  <a:gd name="connsiteY51" fmla="*/ 943314 h 1119226"/>
                  <a:gd name="connsiteX52" fmla="*/ 680029 w 1059772"/>
                  <a:gd name="connsiteY52" fmla="*/ 946121 h 1119226"/>
                  <a:gd name="connsiteX53" fmla="*/ 733112 w 1059772"/>
                  <a:gd name="connsiteY53" fmla="*/ 1029133 h 1119226"/>
                  <a:gd name="connsiteX54" fmla="*/ 646199 w 1059772"/>
                  <a:gd name="connsiteY54" fmla="*/ 1119226 h 1119226"/>
                  <a:gd name="connsiteX55" fmla="*/ 612368 w 1059772"/>
                  <a:gd name="connsiteY55" fmla="*/ 1112146 h 1119226"/>
                  <a:gd name="connsiteX56" fmla="*/ 608168 w 1059772"/>
                  <a:gd name="connsiteY56" fmla="*/ 1109783 h 1119226"/>
                  <a:gd name="connsiteX57" fmla="*/ 550918 w 1059772"/>
                  <a:gd name="connsiteY57" fmla="*/ 1082362 h 1119226"/>
                  <a:gd name="connsiteX58" fmla="*/ 272929 w 1059772"/>
                  <a:gd name="connsiteY58" fmla="*/ 818231 h 1119226"/>
                  <a:gd name="connsiteX59" fmla="*/ 263877 w 1059772"/>
                  <a:gd name="connsiteY59" fmla="*/ 801586 h 1119226"/>
                  <a:gd name="connsiteX60" fmla="*/ 260179 w 1059772"/>
                  <a:gd name="connsiteY60" fmla="*/ 799850 h 1119226"/>
                  <a:gd name="connsiteX61" fmla="*/ 265380 w 1059772"/>
                  <a:gd name="connsiteY61" fmla="*/ 816804 h 1119226"/>
                  <a:gd name="connsiteX62" fmla="*/ 294131 w 1059772"/>
                  <a:gd name="connsiteY62" fmla="*/ 885425 h 1119226"/>
                  <a:gd name="connsiteX63" fmla="*/ 310035 w 1059772"/>
                  <a:gd name="connsiteY63" fmla="*/ 914633 h 1119226"/>
                  <a:gd name="connsiteX64" fmla="*/ 312317 w 1059772"/>
                  <a:gd name="connsiteY64" fmla="*/ 917806 h 1119226"/>
                  <a:gd name="connsiteX65" fmla="*/ 323049 w 1059772"/>
                  <a:gd name="connsiteY65" fmla="*/ 948774 h 1119226"/>
                  <a:gd name="connsiteX66" fmla="*/ 255745 w 1059772"/>
                  <a:gd name="connsiteY66" fmla="*/ 1041820 h 1119226"/>
                  <a:gd name="connsiteX67" fmla="*/ 231749 w 1059772"/>
                  <a:gd name="connsiteY67" fmla="*/ 1041479 h 1119226"/>
                  <a:gd name="connsiteX0" fmla="*/ 231749 w 1059772"/>
                  <a:gd name="connsiteY0" fmla="*/ 1041479 h 1119226"/>
                  <a:gd name="connsiteX1" fmla="*/ 175907 w 1059772"/>
                  <a:gd name="connsiteY1" fmla="*/ 1002187 h 1119226"/>
                  <a:gd name="connsiteX2" fmla="*/ 173033 w 1059772"/>
                  <a:gd name="connsiteY2" fmla="*/ 995955 h 1119226"/>
                  <a:gd name="connsiteX3" fmla="*/ 151573 w 1059772"/>
                  <a:gd name="connsiteY3" fmla="*/ 956542 h 1119226"/>
                  <a:gd name="connsiteX4" fmla="*/ 75653 w 1059772"/>
                  <a:gd name="connsiteY4" fmla="*/ 637781 h 1119226"/>
                  <a:gd name="connsiteX5" fmla="*/ 76737 w 1059772"/>
                  <a:gd name="connsiteY5" fmla="*/ 598314 h 1119226"/>
                  <a:gd name="connsiteX6" fmla="*/ 64179 w 1059772"/>
                  <a:gd name="connsiteY6" fmla="*/ 573222 h 1119226"/>
                  <a:gd name="connsiteX7" fmla="*/ 24807 w 1059772"/>
                  <a:gd name="connsiteY7" fmla="*/ 462198 h 1119226"/>
                  <a:gd name="connsiteX8" fmla="*/ 25270 w 1059772"/>
                  <a:gd name="connsiteY8" fmla="*/ 119399 h 1119226"/>
                  <a:gd name="connsiteX9" fmla="*/ 377203 w 1059772"/>
                  <a:gd name="connsiteY9" fmla="*/ -1 h 1119226"/>
                  <a:gd name="connsiteX10" fmla="*/ 391936 w 1059772"/>
                  <a:gd name="connsiteY10" fmla="*/ 1573 h 1119226"/>
                  <a:gd name="connsiteX11" fmla="*/ 557350 w 1059772"/>
                  <a:gd name="connsiteY11" fmla="*/ 65267 h 1119226"/>
                  <a:gd name="connsiteX12" fmla="*/ 560026 w 1059772"/>
                  <a:gd name="connsiteY12" fmla="*/ 67083 h 1119226"/>
                  <a:gd name="connsiteX13" fmla="*/ 562800 w 1059772"/>
                  <a:gd name="connsiteY13" fmla="*/ 66354 h 1119226"/>
                  <a:gd name="connsiteX14" fmla="*/ 855642 w 1059772"/>
                  <a:gd name="connsiteY14" fmla="*/ 76947 h 1119226"/>
                  <a:gd name="connsiteX15" fmla="*/ 855383 w 1059772"/>
                  <a:gd name="connsiteY15" fmla="*/ 77847 h 1119226"/>
                  <a:gd name="connsiteX16" fmla="*/ 865821 w 1059772"/>
                  <a:gd name="connsiteY16" fmla="*/ 80775 h 1119226"/>
                  <a:gd name="connsiteX17" fmla="*/ 884762 w 1059772"/>
                  <a:gd name="connsiteY17" fmla="*/ 90490 h 1119226"/>
                  <a:gd name="connsiteX18" fmla="*/ 915874 w 1059772"/>
                  <a:gd name="connsiteY18" fmla="*/ 235832 h 1119226"/>
                  <a:gd name="connsiteX19" fmla="*/ 809366 w 1059772"/>
                  <a:gd name="connsiteY19" fmla="*/ 282259 h 1119226"/>
                  <a:gd name="connsiteX20" fmla="*/ 797403 w 1059772"/>
                  <a:gd name="connsiteY20" fmla="*/ 278904 h 1119226"/>
                  <a:gd name="connsiteX21" fmla="*/ 797313 w 1059772"/>
                  <a:gd name="connsiteY21" fmla="*/ 279213 h 1119226"/>
                  <a:gd name="connsiteX22" fmla="*/ 538290 w 1059772"/>
                  <a:gd name="connsiteY22" fmla="*/ 293274 h 1119226"/>
                  <a:gd name="connsiteX23" fmla="*/ 520853 w 1059772"/>
                  <a:gd name="connsiteY23" fmla="*/ 301596 h 1119226"/>
                  <a:gd name="connsiteX24" fmla="*/ 532491 w 1059772"/>
                  <a:gd name="connsiteY24" fmla="*/ 324878 h 1119226"/>
                  <a:gd name="connsiteX25" fmla="*/ 918445 w 1059772"/>
                  <a:gd name="connsiteY25" fmla="*/ 547325 h 1119226"/>
                  <a:gd name="connsiteX26" fmla="*/ 952321 w 1059772"/>
                  <a:gd name="connsiteY26" fmla="*/ 545138 h 1119226"/>
                  <a:gd name="connsiteX27" fmla="*/ 957900 w 1059772"/>
                  <a:gd name="connsiteY27" fmla="*/ 543934 h 1119226"/>
                  <a:gd name="connsiteX28" fmla="*/ 976238 w 1059772"/>
                  <a:gd name="connsiteY28" fmla="*/ 543614 h 1119226"/>
                  <a:gd name="connsiteX29" fmla="*/ 1059495 w 1059772"/>
                  <a:gd name="connsiteY29" fmla="*/ 638430 h 1119226"/>
                  <a:gd name="connsiteX30" fmla="*/ 980528 w 1059772"/>
                  <a:gd name="connsiteY30" fmla="*/ 718444 h 1119226"/>
                  <a:gd name="connsiteX31" fmla="*/ 974021 w 1059772"/>
                  <a:gd name="connsiteY31" fmla="*/ 718558 h 1119226"/>
                  <a:gd name="connsiteX32" fmla="*/ 974030 w 1059772"/>
                  <a:gd name="connsiteY32" fmla="*/ 718644 h 1119226"/>
                  <a:gd name="connsiteX33" fmla="*/ 922140 w 1059772"/>
                  <a:gd name="connsiteY33" fmla="*/ 721994 h 1119226"/>
                  <a:gd name="connsiteX34" fmla="*/ 870840 w 1059772"/>
                  <a:gd name="connsiteY34" fmla="*/ 720930 h 1119226"/>
                  <a:gd name="connsiteX35" fmla="*/ 620068 w 1059772"/>
                  <a:gd name="connsiteY35" fmla="*/ 648478 h 1119226"/>
                  <a:gd name="connsiteX36" fmla="*/ 589927 w 1059772"/>
                  <a:gd name="connsiteY36" fmla="*/ 629900 h 1119226"/>
                  <a:gd name="connsiteX37" fmla="*/ 616709 w 1059772"/>
                  <a:gd name="connsiteY37" fmla="*/ 655093 h 1119226"/>
                  <a:gd name="connsiteX38" fmla="*/ 887630 w 1059772"/>
                  <a:gd name="connsiteY38" fmla="*/ 779774 h 1119226"/>
                  <a:gd name="connsiteX39" fmla="*/ 887524 w 1059772"/>
                  <a:gd name="connsiteY39" fmla="*/ 780489 h 1119226"/>
                  <a:gd name="connsiteX40" fmla="*/ 901527 w 1059772"/>
                  <a:gd name="connsiteY40" fmla="*/ 781854 h 1119226"/>
                  <a:gd name="connsiteX41" fmla="*/ 979852 w 1059772"/>
                  <a:gd name="connsiteY41" fmla="*/ 874812 h 1119226"/>
                  <a:gd name="connsiteX42" fmla="*/ 881757 w 1059772"/>
                  <a:gd name="connsiteY42" fmla="*/ 969696 h 1119226"/>
                  <a:gd name="connsiteX43" fmla="*/ 861988 w 1059772"/>
                  <a:gd name="connsiteY43" fmla="*/ 967769 h 1119226"/>
                  <a:gd name="connsiteX44" fmla="*/ 857645 w 1059772"/>
                  <a:gd name="connsiteY44" fmla="*/ 966465 h 1119226"/>
                  <a:gd name="connsiteX45" fmla="*/ 800804 w 1059772"/>
                  <a:gd name="connsiteY45" fmla="*/ 955591 h 1119226"/>
                  <a:gd name="connsiteX46" fmla="*/ 449600 w 1059772"/>
                  <a:gd name="connsiteY46" fmla="*/ 757293 h 1119226"/>
                  <a:gd name="connsiteX47" fmla="*/ 432966 w 1059772"/>
                  <a:gd name="connsiteY47" fmla="*/ 738603 h 1119226"/>
                  <a:gd name="connsiteX48" fmla="*/ 442381 w 1059772"/>
                  <a:gd name="connsiteY48" fmla="*/ 753566 h 1119226"/>
                  <a:gd name="connsiteX49" fmla="*/ 634655 w 1059772"/>
                  <a:gd name="connsiteY49" fmla="*/ 925760 h 1119226"/>
                  <a:gd name="connsiteX50" fmla="*/ 671306 w 1059772"/>
                  <a:gd name="connsiteY50" fmla="*/ 943314 h 1119226"/>
                  <a:gd name="connsiteX51" fmla="*/ 680029 w 1059772"/>
                  <a:gd name="connsiteY51" fmla="*/ 946121 h 1119226"/>
                  <a:gd name="connsiteX52" fmla="*/ 733112 w 1059772"/>
                  <a:gd name="connsiteY52" fmla="*/ 1029133 h 1119226"/>
                  <a:gd name="connsiteX53" fmla="*/ 646199 w 1059772"/>
                  <a:gd name="connsiteY53" fmla="*/ 1119226 h 1119226"/>
                  <a:gd name="connsiteX54" fmla="*/ 612368 w 1059772"/>
                  <a:gd name="connsiteY54" fmla="*/ 1112146 h 1119226"/>
                  <a:gd name="connsiteX55" fmla="*/ 608168 w 1059772"/>
                  <a:gd name="connsiteY55" fmla="*/ 1109783 h 1119226"/>
                  <a:gd name="connsiteX56" fmla="*/ 550918 w 1059772"/>
                  <a:gd name="connsiteY56" fmla="*/ 1082362 h 1119226"/>
                  <a:gd name="connsiteX57" fmla="*/ 272929 w 1059772"/>
                  <a:gd name="connsiteY57" fmla="*/ 818231 h 1119226"/>
                  <a:gd name="connsiteX58" fmla="*/ 263877 w 1059772"/>
                  <a:gd name="connsiteY58" fmla="*/ 801586 h 1119226"/>
                  <a:gd name="connsiteX59" fmla="*/ 260179 w 1059772"/>
                  <a:gd name="connsiteY59" fmla="*/ 799850 h 1119226"/>
                  <a:gd name="connsiteX60" fmla="*/ 265380 w 1059772"/>
                  <a:gd name="connsiteY60" fmla="*/ 816804 h 1119226"/>
                  <a:gd name="connsiteX61" fmla="*/ 294131 w 1059772"/>
                  <a:gd name="connsiteY61" fmla="*/ 885425 h 1119226"/>
                  <a:gd name="connsiteX62" fmla="*/ 310035 w 1059772"/>
                  <a:gd name="connsiteY62" fmla="*/ 914633 h 1119226"/>
                  <a:gd name="connsiteX63" fmla="*/ 312317 w 1059772"/>
                  <a:gd name="connsiteY63" fmla="*/ 917806 h 1119226"/>
                  <a:gd name="connsiteX64" fmla="*/ 323049 w 1059772"/>
                  <a:gd name="connsiteY64" fmla="*/ 948774 h 1119226"/>
                  <a:gd name="connsiteX65" fmla="*/ 255745 w 1059772"/>
                  <a:gd name="connsiteY65" fmla="*/ 1041820 h 1119226"/>
                  <a:gd name="connsiteX66" fmla="*/ 231749 w 1059772"/>
                  <a:gd name="connsiteY66" fmla="*/ 1041479 h 1119226"/>
                  <a:gd name="connsiteX0" fmla="*/ 231749 w 1059772"/>
                  <a:gd name="connsiteY0" fmla="*/ 1041479 h 1119226"/>
                  <a:gd name="connsiteX1" fmla="*/ 175907 w 1059772"/>
                  <a:gd name="connsiteY1" fmla="*/ 1002187 h 1119226"/>
                  <a:gd name="connsiteX2" fmla="*/ 173033 w 1059772"/>
                  <a:gd name="connsiteY2" fmla="*/ 995955 h 1119226"/>
                  <a:gd name="connsiteX3" fmla="*/ 151573 w 1059772"/>
                  <a:gd name="connsiteY3" fmla="*/ 956542 h 1119226"/>
                  <a:gd name="connsiteX4" fmla="*/ 75653 w 1059772"/>
                  <a:gd name="connsiteY4" fmla="*/ 637781 h 1119226"/>
                  <a:gd name="connsiteX5" fmla="*/ 76737 w 1059772"/>
                  <a:gd name="connsiteY5" fmla="*/ 598314 h 1119226"/>
                  <a:gd name="connsiteX6" fmla="*/ 64179 w 1059772"/>
                  <a:gd name="connsiteY6" fmla="*/ 573222 h 1119226"/>
                  <a:gd name="connsiteX7" fmla="*/ 24807 w 1059772"/>
                  <a:gd name="connsiteY7" fmla="*/ 462198 h 1119226"/>
                  <a:gd name="connsiteX8" fmla="*/ 25270 w 1059772"/>
                  <a:gd name="connsiteY8" fmla="*/ 119399 h 1119226"/>
                  <a:gd name="connsiteX9" fmla="*/ 377203 w 1059772"/>
                  <a:gd name="connsiteY9" fmla="*/ -1 h 1119226"/>
                  <a:gd name="connsiteX10" fmla="*/ 391936 w 1059772"/>
                  <a:gd name="connsiteY10" fmla="*/ 1573 h 1119226"/>
                  <a:gd name="connsiteX11" fmla="*/ 557350 w 1059772"/>
                  <a:gd name="connsiteY11" fmla="*/ 65267 h 1119226"/>
                  <a:gd name="connsiteX12" fmla="*/ 560026 w 1059772"/>
                  <a:gd name="connsiteY12" fmla="*/ 67083 h 1119226"/>
                  <a:gd name="connsiteX13" fmla="*/ 562800 w 1059772"/>
                  <a:gd name="connsiteY13" fmla="*/ 66354 h 1119226"/>
                  <a:gd name="connsiteX14" fmla="*/ 855642 w 1059772"/>
                  <a:gd name="connsiteY14" fmla="*/ 76947 h 1119226"/>
                  <a:gd name="connsiteX15" fmla="*/ 855383 w 1059772"/>
                  <a:gd name="connsiteY15" fmla="*/ 77847 h 1119226"/>
                  <a:gd name="connsiteX16" fmla="*/ 865821 w 1059772"/>
                  <a:gd name="connsiteY16" fmla="*/ 80775 h 1119226"/>
                  <a:gd name="connsiteX17" fmla="*/ 884762 w 1059772"/>
                  <a:gd name="connsiteY17" fmla="*/ 90490 h 1119226"/>
                  <a:gd name="connsiteX18" fmla="*/ 915874 w 1059772"/>
                  <a:gd name="connsiteY18" fmla="*/ 235832 h 1119226"/>
                  <a:gd name="connsiteX19" fmla="*/ 809366 w 1059772"/>
                  <a:gd name="connsiteY19" fmla="*/ 282259 h 1119226"/>
                  <a:gd name="connsiteX20" fmla="*/ 797403 w 1059772"/>
                  <a:gd name="connsiteY20" fmla="*/ 278904 h 1119226"/>
                  <a:gd name="connsiteX21" fmla="*/ 797313 w 1059772"/>
                  <a:gd name="connsiteY21" fmla="*/ 279213 h 1119226"/>
                  <a:gd name="connsiteX22" fmla="*/ 538290 w 1059772"/>
                  <a:gd name="connsiteY22" fmla="*/ 293274 h 1119226"/>
                  <a:gd name="connsiteX23" fmla="*/ 520853 w 1059772"/>
                  <a:gd name="connsiteY23" fmla="*/ 301596 h 1119226"/>
                  <a:gd name="connsiteX24" fmla="*/ 532491 w 1059772"/>
                  <a:gd name="connsiteY24" fmla="*/ 324878 h 1119226"/>
                  <a:gd name="connsiteX25" fmla="*/ 918445 w 1059772"/>
                  <a:gd name="connsiteY25" fmla="*/ 547325 h 1119226"/>
                  <a:gd name="connsiteX26" fmla="*/ 952321 w 1059772"/>
                  <a:gd name="connsiteY26" fmla="*/ 545138 h 1119226"/>
                  <a:gd name="connsiteX27" fmla="*/ 957900 w 1059772"/>
                  <a:gd name="connsiteY27" fmla="*/ 543934 h 1119226"/>
                  <a:gd name="connsiteX28" fmla="*/ 976238 w 1059772"/>
                  <a:gd name="connsiteY28" fmla="*/ 543614 h 1119226"/>
                  <a:gd name="connsiteX29" fmla="*/ 1059495 w 1059772"/>
                  <a:gd name="connsiteY29" fmla="*/ 638430 h 1119226"/>
                  <a:gd name="connsiteX30" fmla="*/ 980528 w 1059772"/>
                  <a:gd name="connsiteY30" fmla="*/ 718444 h 1119226"/>
                  <a:gd name="connsiteX31" fmla="*/ 974021 w 1059772"/>
                  <a:gd name="connsiteY31" fmla="*/ 718558 h 1119226"/>
                  <a:gd name="connsiteX32" fmla="*/ 974030 w 1059772"/>
                  <a:gd name="connsiteY32" fmla="*/ 718644 h 1119226"/>
                  <a:gd name="connsiteX33" fmla="*/ 922140 w 1059772"/>
                  <a:gd name="connsiteY33" fmla="*/ 721994 h 1119226"/>
                  <a:gd name="connsiteX34" fmla="*/ 870840 w 1059772"/>
                  <a:gd name="connsiteY34" fmla="*/ 720930 h 1119226"/>
                  <a:gd name="connsiteX35" fmla="*/ 620068 w 1059772"/>
                  <a:gd name="connsiteY35" fmla="*/ 648478 h 1119226"/>
                  <a:gd name="connsiteX36" fmla="*/ 589927 w 1059772"/>
                  <a:gd name="connsiteY36" fmla="*/ 629900 h 1119226"/>
                  <a:gd name="connsiteX37" fmla="*/ 616709 w 1059772"/>
                  <a:gd name="connsiteY37" fmla="*/ 655093 h 1119226"/>
                  <a:gd name="connsiteX38" fmla="*/ 887630 w 1059772"/>
                  <a:gd name="connsiteY38" fmla="*/ 779774 h 1119226"/>
                  <a:gd name="connsiteX39" fmla="*/ 887524 w 1059772"/>
                  <a:gd name="connsiteY39" fmla="*/ 780489 h 1119226"/>
                  <a:gd name="connsiteX40" fmla="*/ 901527 w 1059772"/>
                  <a:gd name="connsiteY40" fmla="*/ 781854 h 1119226"/>
                  <a:gd name="connsiteX41" fmla="*/ 979852 w 1059772"/>
                  <a:gd name="connsiteY41" fmla="*/ 874812 h 1119226"/>
                  <a:gd name="connsiteX42" fmla="*/ 881757 w 1059772"/>
                  <a:gd name="connsiteY42" fmla="*/ 969696 h 1119226"/>
                  <a:gd name="connsiteX43" fmla="*/ 861988 w 1059772"/>
                  <a:gd name="connsiteY43" fmla="*/ 967769 h 1119226"/>
                  <a:gd name="connsiteX44" fmla="*/ 857645 w 1059772"/>
                  <a:gd name="connsiteY44" fmla="*/ 966465 h 1119226"/>
                  <a:gd name="connsiteX45" fmla="*/ 800804 w 1059772"/>
                  <a:gd name="connsiteY45" fmla="*/ 955591 h 1119226"/>
                  <a:gd name="connsiteX46" fmla="*/ 449600 w 1059772"/>
                  <a:gd name="connsiteY46" fmla="*/ 757293 h 1119226"/>
                  <a:gd name="connsiteX47" fmla="*/ 432966 w 1059772"/>
                  <a:gd name="connsiteY47" fmla="*/ 738603 h 1119226"/>
                  <a:gd name="connsiteX48" fmla="*/ 442381 w 1059772"/>
                  <a:gd name="connsiteY48" fmla="*/ 753566 h 1119226"/>
                  <a:gd name="connsiteX49" fmla="*/ 634655 w 1059772"/>
                  <a:gd name="connsiteY49" fmla="*/ 925760 h 1119226"/>
                  <a:gd name="connsiteX50" fmla="*/ 671306 w 1059772"/>
                  <a:gd name="connsiteY50" fmla="*/ 943314 h 1119226"/>
                  <a:gd name="connsiteX51" fmla="*/ 680029 w 1059772"/>
                  <a:gd name="connsiteY51" fmla="*/ 946121 h 1119226"/>
                  <a:gd name="connsiteX52" fmla="*/ 733112 w 1059772"/>
                  <a:gd name="connsiteY52" fmla="*/ 1029133 h 1119226"/>
                  <a:gd name="connsiteX53" fmla="*/ 646199 w 1059772"/>
                  <a:gd name="connsiteY53" fmla="*/ 1119226 h 1119226"/>
                  <a:gd name="connsiteX54" fmla="*/ 612368 w 1059772"/>
                  <a:gd name="connsiteY54" fmla="*/ 1112146 h 1119226"/>
                  <a:gd name="connsiteX55" fmla="*/ 608168 w 1059772"/>
                  <a:gd name="connsiteY55" fmla="*/ 1109783 h 1119226"/>
                  <a:gd name="connsiteX56" fmla="*/ 550918 w 1059772"/>
                  <a:gd name="connsiteY56" fmla="*/ 1082362 h 1119226"/>
                  <a:gd name="connsiteX57" fmla="*/ 272929 w 1059772"/>
                  <a:gd name="connsiteY57" fmla="*/ 818231 h 1119226"/>
                  <a:gd name="connsiteX58" fmla="*/ 263877 w 1059772"/>
                  <a:gd name="connsiteY58" fmla="*/ 801586 h 1119226"/>
                  <a:gd name="connsiteX59" fmla="*/ 260179 w 1059772"/>
                  <a:gd name="connsiteY59" fmla="*/ 799850 h 1119226"/>
                  <a:gd name="connsiteX60" fmla="*/ 265380 w 1059772"/>
                  <a:gd name="connsiteY60" fmla="*/ 816804 h 1119226"/>
                  <a:gd name="connsiteX61" fmla="*/ 294131 w 1059772"/>
                  <a:gd name="connsiteY61" fmla="*/ 885425 h 1119226"/>
                  <a:gd name="connsiteX62" fmla="*/ 310035 w 1059772"/>
                  <a:gd name="connsiteY62" fmla="*/ 914633 h 1119226"/>
                  <a:gd name="connsiteX63" fmla="*/ 312317 w 1059772"/>
                  <a:gd name="connsiteY63" fmla="*/ 917806 h 1119226"/>
                  <a:gd name="connsiteX64" fmla="*/ 323049 w 1059772"/>
                  <a:gd name="connsiteY64" fmla="*/ 948774 h 1119226"/>
                  <a:gd name="connsiteX65" fmla="*/ 255745 w 1059772"/>
                  <a:gd name="connsiteY65" fmla="*/ 1041820 h 1119226"/>
                  <a:gd name="connsiteX66" fmla="*/ 231749 w 1059772"/>
                  <a:gd name="connsiteY66" fmla="*/ 1041479 h 1119226"/>
                  <a:gd name="connsiteX0" fmla="*/ 255498 w 1083521"/>
                  <a:gd name="connsiteY0" fmla="*/ 1041479 h 1119226"/>
                  <a:gd name="connsiteX1" fmla="*/ 199656 w 1083521"/>
                  <a:gd name="connsiteY1" fmla="*/ 1002187 h 1119226"/>
                  <a:gd name="connsiteX2" fmla="*/ 196782 w 1083521"/>
                  <a:gd name="connsiteY2" fmla="*/ 995955 h 1119226"/>
                  <a:gd name="connsiteX3" fmla="*/ 175322 w 1083521"/>
                  <a:gd name="connsiteY3" fmla="*/ 956542 h 1119226"/>
                  <a:gd name="connsiteX4" fmla="*/ 99402 w 1083521"/>
                  <a:gd name="connsiteY4" fmla="*/ 637781 h 1119226"/>
                  <a:gd name="connsiteX5" fmla="*/ 100486 w 1083521"/>
                  <a:gd name="connsiteY5" fmla="*/ 598314 h 1119226"/>
                  <a:gd name="connsiteX6" fmla="*/ 87928 w 1083521"/>
                  <a:gd name="connsiteY6" fmla="*/ 573222 h 1119226"/>
                  <a:gd name="connsiteX7" fmla="*/ 48556 w 1083521"/>
                  <a:gd name="connsiteY7" fmla="*/ 462198 h 1119226"/>
                  <a:gd name="connsiteX8" fmla="*/ 49019 w 1083521"/>
                  <a:gd name="connsiteY8" fmla="*/ 119399 h 1119226"/>
                  <a:gd name="connsiteX9" fmla="*/ 400952 w 1083521"/>
                  <a:gd name="connsiteY9" fmla="*/ -1 h 1119226"/>
                  <a:gd name="connsiteX10" fmla="*/ 415685 w 1083521"/>
                  <a:gd name="connsiteY10" fmla="*/ 1573 h 1119226"/>
                  <a:gd name="connsiteX11" fmla="*/ 581099 w 1083521"/>
                  <a:gd name="connsiteY11" fmla="*/ 65267 h 1119226"/>
                  <a:gd name="connsiteX12" fmla="*/ 583775 w 1083521"/>
                  <a:gd name="connsiteY12" fmla="*/ 67083 h 1119226"/>
                  <a:gd name="connsiteX13" fmla="*/ 586549 w 1083521"/>
                  <a:gd name="connsiteY13" fmla="*/ 66354 h 1119226"/>
                  <a:gd name="connsiteX14" fmla="*/ 879391 w 1083521"/>
                  <a:gd name="connsiteY14" fmla="*/ 76947 h 1119226"/>
                  <a:gd name="connsiteX15" fmla="*/ 879132 w 1083521"/>
                  <a:gd name="connsiteY15" fmla="*/ 77847 h 1119226"/>
                  <a:gd name="connsiteX16" fmla="*/ 889570 w 1083521"/>
                  <a:gd name="connsiteY16" fmla="*/ 80775 h 1119226"/>
                  <a:gd name="connsiteX17" fmla="*/ 908511 w 1083521"/>
                  <a:gd name="connsiteY17" fmla="*/ 90490 h 1119226"/>
                  <a:gd name="connsiteX18" fmla="*/ 939623 w 1083521"/>
                  <a:gd name="connsiteY18" fmla="*/ 235832 h 1119226"/>
                  <a:gd name="connsiteX19" fmla="*/ 833115 w 1083521"/>
                  <a:gd name="connsiteY19" fmla="*/ 282259 h 1119226"/>
                  <a:gd name="connsiteX20" fmla="*/ 821152 w 1083521"/>
                  <a:gd name="connsiteY20" fmla="*/ 278904 h 1119226"/>
                  <a:gd name="connsiteX21" fmla="*/ 821062 w 1083521"/>
                  <a:gd name="connsiteY21" fmla="*/ 279213 h 1119226"/>
                  <a:gd name="connsiteX22" fmla="*/ 562039 w 1083521"/>
                  <a:gd name="connsiteY22" fmla="*/ 293274 h 1119226"/>
                  <a:gd name="connsiteX23" fmla="*/ 544602 w 1083521"/>
                  <a:gd name="connsiteY23" fmla="*/ 301596 h 1119226"/>
                  <a:gd name="connsiteX24" fmla="*/ 556240 w 1083521"/>
                  <a:gd name="connsiteY24" fmla="*/ 324878 h 1119226"/>
                  <a:gd name="connsiteX25" fmla="*/ 942194 w 1083521"/>
                  <a:gd name="connsiteY25" fmla="*/ 547325 h 1119226"/>
                  <a:gd name="connsiteX26" fmla="*/ 976070 w 1083521"/>
                  <a:gd name="connsiteY26" fmla="*/ 545138 h 1119226"/>
                  <a:gd name="connsiteX27" fmla="*/ 981649 w 1083521"/>
                  <a:gd name="connsiteY27" fmla="*/ 543934 h 1119226"/>
                  <a:gd name="connsiteX28" fmla="*/ 999987 w 1083521"/>
                  <a:gd name="connsiteY28" fmla="*/ 543614 h 1119226"/>
                  <a:gd name="connsiteX29" fmla="*/ 1083244 w 1083521"/>
                  <a:gd name="connsiteY29" fmla="*/ 638430 h 1119226"/>
                  <a:gd name="connsiteX30" fmla="*/ 1004277 w 1083521"/>
                  <a:gd name="connsiteY30" fmla="*/ 718444 h 1119226"/>
                  <a:gd name="connsiteX31" fmla="*/ 997770 w 1083521"/>
                  <a:gd name="connsiteY31" fmla="*/ 718558 h 1119226"/>
                  <a:gd name="connsiteX32" fmla="*/ 997779 w 1083521"/>
                  <a:gd name="connsiteY32" fmla="*/ 718644 h 1119226"/>
                  <a:gd name="connsiteX33" fmla="*/ 945889 w 1083521"/>
                  <a:gd name="connsiteY33" fmla="*/ 721994 h 1119226"/>
                  <a:gd name="connsiteX34" fmla="*/ 894589 w 1083521"/>
                  <a:gd name="connsiteY34" fmla="*/ 720930 h 1119226"/>
                  <a:gd name="connsiteX35" fmla="*/ 643817 w 1083521"/>
                  <a:gd name="connsiteY35" fmla="*/ 648478 h 1119226"/>
                  <a:gd name="connsiteX36" fmla="*/ 613676 w 1083521"/>
                  <a:gd name="connsiteY36" fmla="*/ 629900 h 1119226"/>
                  <a:gd name="connsiteX37" fmla="*/ 640458 w 1083521"/>
                  <a:gd name="connsiteY37" fmla="*/ 655093 h 1119226"/>
                  <a:gd name="connsiteX38" fmla="*/ 911379 w 1083521"/>
                  <a:gd name="connsiteY38" fmla="*/ 779774 h 1119226"/>
                  <a:gd name="connsiteX39" fmla="*/ 911273 w 1083521"/>
                  <a:gd name="connsiteY39" fmla="*/ 780489 h 1119226"/>
                  <a:gd name="connsiteX40" fmla="*/ 925276 w 1083521"/>
                  <a:gd name="connsiteY40" fmla="*/ 781854 h 1119226"/>
                  <a:gd name="connsiteX41" fmla="*/ 1003601 w 1083521"/>
                  <a:gd name="connsiteY41" fmla="*/ 874812 h 1119226"/>
                  <a:gd name="connsiteX42" fmla="*/ 905506 w 1083521"/>
                  <a:gd name="connsiteY42" fmla="*/ 969696 h 1119226"/>
                  <a:gd name="connsiteX43" fmla="*/ 885737 w 1083521"/>
                  <a:gd name="connsiteY43" fmla="*/ 967769 h 1119226"/>
                  <a:gd name="connsiteX44" fmla="*/ 881394 w 1083521"/>
                  <a:gd name="connsiteY44" fmla="*/ 966465 h 1119226"/>
                  <a:gd name="connsiteX45" fmla="*/ 824553 w 1083521"/>
                  <a:gd name="connsiteY45" fmla="*/ 955591 h 1119226"/>
                  <a:gd name="connsiteX46" fmla="*/ 473349 w 1083521"/>
                  <a:gd name="connsiteY46" fmla="*/ 757293 h 1119226"/>
                  <a:gd name="connsiteX47" fmla="*/ 456715 w 1083521"/>
                  <a:gd name="connsiteY47" fmla="*/ 738603 h 1119226"/>
                  <a:gd name="connsiteX48" fmla="*/ 466130 w 1083521"/>
                  <a:gd name="connsiteY48" fmla="*/ 753566 h 1119226"/>
                  <a:gd name="connsiteX49" fmla="*/ 658404 w 1083521"/>
                  <a:gd name="connsiteY49" fmla="*/ 925760 h 1119226"/>
                  <a:gd name="connsiteX50" fmla="*/ 695055 w 1083521"/>
                  <a:gd name="connsiteY50" fmla="*/ 943314 h 1119226"/>
                  <a:gd name="connsiteX51" fmla="*/ 703778 w 1083521"/>
                  <a:gd name="connsiteY51" fmla="*/ 946121 h 1119226"/>
                  <a:gd name="connsiteX52" fmla="*/ 756861 w 1083521"/>
                  <a:gd name="connsiteY52" fmla="*/ 1029133 h 1119226"/>
                  <a:gd name="connsiteX53" fmla="*/ 669948 w 1083521"/>
                  <a:gd name="connsiteY53" fmla="*/ 1119226 h 1119226"/>
                  <a:gd name="connsiteX54" fmla="*/ 636117 w 1083521"/>
                  <a:gd name="connsiteY54" fmla="*/ 1112146 h 1119226"/>
                  <a:gd name="connsiteX55" fmla="*/ 631917 w 1083521"/>
                  <a:gd name="connsiteY55" fmla="*/ 1109783 h 1119226"/>
                  <a:gd name="connsiteX56" fmla="*/ 574667 w 1083521"/>
                  <a:gd name="connsiteY56" fmla="*/ 1082362 h 1119226"/>
                  <a:gd name="connsiteX57" fmla="*/ 296678 w 1083521"/>
                  <a:gd name="connsiteY57" fmla="*/ 818231 h 1119226"/>
                  <a:gd name="connsiteX58" fmla="*/ 287626 w 1083521"/>
                  <a:gd name="connsiteY58" fmla="*/ 801586 h 1119226"/>
                  <a:gd name="connsiteX59" fmla="*/ 283928 w 1083521"/>
                  <a:gd name="connsiteY59" fmla="*/ 799850 h 1119226"/>
                  <a:gd name="connsiteX60" fmla="*/ 289129 w 1083521"/>
                  <a:gd name="connsiteY60" fmla="*/ 816804 h 1119226"/>
                  <a:gd name="connsiteX61" fmla="*/ 317880 w 1083521"/>
                  <a:gd name="connsiteY61" fmla="*/ 885425 h 1119226"/>
                  <a:gd name="connsiteX62" fmla="*/ 333784 w 1083521"/>
                  <a:gd name="connsiteY62" fmla="*/ 914633 h 1119226"/>
                  <a:gd name="connsiteX63" fmla="*/ 336066 w 1083521"/>
                  <a:gd name="connsiteY63" fmla="*/ 917806 h 1119226"/>
                  <a:gd name="connsiteX64" fmla="*/ 346798 w 1083521"/>
                  <a:gd name="connsiteY64" fmla="*/ 948774 h 1119226"/>
                  <a:gd name="connsiteX65" fmla="*/ 279494 w 1083521"/>
                  <a:gd name="connsiteY65" fmla="*/ 1041820 h 1119226"/>
                  <a:gd name="connsiteX66" fmla="*/ 255498 w 1083521"/>
                  <a:gd name="connsiteY66" fmla="*/ 1041479 h 1119226"/>
                  <a:gd name="connsiteX0" fmla="*/ 255498 w 1083521"/>
                  <a:gd name="connsiteY0" fmla="*/ 1041479 h 1119226"/>
                  <a:gd name="connsiteX1" fmla="*/ 199656 w 1083521"/>
                  <a:gd name="connsiteY1" fmla="*/ 1002187 h 1119226"/>
                  <a:gd name="connsiteX2" fmla="*/ 196782 w 1083521"/>
                  <a:gd name="connsiteY2" fmla="*/ 995955 h 1119226"/>
                  <a:gd name="connsiteX3" fmla="*/ 175322 w 1083521"/>
                  <a:gd name="connsiteY3" fmla="*/ 956542 h 1119226"/>
                  <a:gd name="connsiteX4" fmla="*/ 99402 w 1083521"/>
                  <a:gd name="connsiteY4" fmla="*/ 637781 h 1119226"/>
                  <a:gd name="connsiteX5" fmla="*/ 100486 w 1083521"/>
                  <a:gd name="connsiteY5" fmla="*/ 598314 h 1119226"/>
                  <a:gd name="connsiteX6" fmla="*/ 87928 w 1083521"/>
                  <a:gd name="connsiteY6" fmla="*/ 573222 h 1119226"/>
                  <a:gd name="connsiteX7" fmla="*/ 48556 w 1083521"/>
                  <a:gd name="connsiteY7" fmla="*/ 462198 h 1119226"/>
                  <a:gd name="connsiteX8" fmla="*/ 49019 w 1083521"/>
                  <a:gd name="connsiteY8" fmla="*/ 119399 h 1119226"/>
                  <a:gd name="connsiteX9" fmla="*/ 400952 w 1083521"/>
                  <a:gd name="connsiteY9" fmla="*/ -1 h 1119226"/>
                  <a:gd name="connsiteX10" fmla="*/ 581099 w 1083521"/>
                  <a:gd name="connsiteY10" fmla="*/ 65267 h 1119226"/>
                  <a:gd name="connsiteX11" fmla="*/ 583775 w 1083521"/>
                  <a:gd name="connsiteY11" fmla="*/ 67083 h 1119226"/>
                  <a:gd name="connsiteX12" fmla="*/ 586549 w 1083521"/>
                  <a:gd name="connsiteY12" fmla="*/ 66354 h 1119226"/>
                  <a:gd name="connsiteX13" fmla="*/ 879391 w 1083521"/>
                  <a:gd name="connsiteY13" fmla="*/ 76947 h 1119226"/>
                  <a:gd name="connsiteX14" fmla="*/ 879132 w 1083521"/>
                  <a:gd name="connsiteY14" fmla="*/ 77847 h 1119226"/>
                  <a:gd name="connsiteX15" fmla="*/ 889570 w 1083521"/>
                  <a:gd name="connsiteY15" fmla="*/ 80775 h 1119226"/>
                  <a:gd name="connsiteX16" fmla="*/ 908511 w 1083521"/>
                  <a:gd name="connsiteY16" fmla="*/ 90490 h 1119226"/>
                  <a:gd name="connsiteX17" fmla="*/ 939623 w 1083521"/>
                  <a:gd name="connsiteY17" fmla="*/ 235832 h 1119226"/>
                  <a:gd name="connsiteX18" fmla="*/ 833115 w 1083521"/>
                  <a:gd name="connsiteY18" fmla="*/ 282259 h 1119226"/>
                  <a:gd name="connsiteX19" fmla="*/ 821152 w 1083521"/>
                  <a:gd name="connsiteY19" fmla="*/ 278904 h 1119226"/>
                  <a:gd name="connsiteX20" fmla="*/ 821062 w 1083521"/>
                  <a:gd name="connsiteY20" fmla="*/ 279213 h 1119226"/>
                  <a:gd name="connsiteX21" fmla="*/ 562039 w 1083521"/>
                  <a:gd name="connsiteY21" fmla="*/ 293274 h 1119226"/>
                  <a:gd name="connsiteX22" fmla="*/ 544602 w 1083521"/>
                  <a:gd name="connsiteY22" fmla="*/ 301596 h 1119226"/>
                  <a:gd name="connsiteX23" fmla="*/ 556240 w 1083521"/>
                  <a:gd name="connsiteY23" fmla="*/ 324878 h 1119226"/>
                  <a:gd name="connsiteX24" fmla="*/ 942194 w 1083521"/>
                  <a:gd name="connsiteY24" fmla="*/ 547325 h 1119226"/>
                  <a:gd name="connsiteX25" fmla="*/ 976070 w 1083521"/>
                  <a:gd name="connsiteY25" fmla="*/ 545138 h 1119226"/>
                  <a:gd name="connsiteX26" fmla="*/ 981649 w 1083521"/>
                  <a:gd name="connsiteY26" fmla="*/ 543934 h 1119226"/>
                  <a:gd name="connsiteX27" fmla="*/ 999987 w 1083521"/>
                  <a:gd name="connsiteY27" fmla="*/ 543614 h 1119226"/>
                  <a:gd name="connsiteX28" fmla="*/ 1083244 w 1083521"/>
                  <a:gd name="connsiteY28" fmla="*/ 638430 h 1119226"/>
                  <a:gd name="connsiteX29" fmla="*/ 1004277 w 1083521"/>
                  <a:gd name="connsiteY29" fmla="*/ 718444 h 1119226"/>
                  <a:gd name="connsiteX30" fmla="*/ 997770 w 1083521"/>
                  <a:gd name="connsiteY30" fmla="*/ 718558 h 1119226"/>
                  <a:gd name="connsiteX31" fmla="*/ 997779 w 1083521"/>
                  <a:gd name="connsiteY31" fmla="*/ 718644 h 1119226"/>
                  <a:gd name="connsiteX32" fmla="*/ 945889 w 1083521"/>
                  <a:gd name="connsiteY32" fmla="*/ 721994 h 1119226"/>
                  <a:gd name="connsiteX33" fmla="*/ 894589 w 1083521"/>
                  <a:gd name="connsiteY33" fmla="*/ 720930 h 1119226"/>
                  <a:gd name="connsiteX34" fmla="*/ 643817 w 1083521"/>
                  <a:gd name="connsiteY34" fmla="*/ 648478 h 1119226"/>
                  <a:gd name="connsiteX35" fmla="*/ 613676 w 1083521"/>
                  <a:gd name="connsiteY35" fmla="*/ 629900 h 1119226"/>
                  <a:gd name="connsiteX36" fmla="*/ 640458 w 1083521"/>
                  <a:gd name="connsiteY36" fmla="*/ 655093 h 1119226"/>
                  <a:gd name="connsiteX37" fmla="*/ 911379 w 1083521"/>
                  <a:gd name="connsiteY37" fmla="*/ 779774 h 1119226"/>
                  <a:gd name="connsiteX38" fmla="*/ 911273 w 1083521"/>
                  <a:gd name="connsiteY38" fmla="*/ 780489 h 1119226"/>
                  <a:gd name="connsiteX39" fmla="*/ 925276 w 1083521"/>
                  <a:gd name="connsiteY39" fmla="*/ 781854 h 1119226"/>
                  <a:gd name="connsiteX40" fmla="*/ 1003601 w 1083521"/>
                  <a:gd name="connsiteY40" fmla="*/ 874812 h 1119226"/>
                  <a:gd name="connsiteX41" fmla="*/ 905506 w 1083521"/>
                  <a:gd name="connsiteY41" fmla="*/ 969696 h 1119226"/>
                  <a:gd name="connsiteX42" fmla="*/ 885737 w 1083521"/>
                  <a:gd name="connsiteY42" fmla="*/ 967769 h 1119226"/>
                  <a:gd name="connsiteX43" fmla="*/ 881394 w 1083521"/>
                  <a:gd name="connsiteY43" fmla="*/ 966465 h 1119226"/>
                  <a:gd name="connsiteX44" fmla="*/ 824553 w 1083521"/>
                  <a:gd name="connsiteY44" fmla="*/ 955591 h 1119226"/>
                  <a:gd name="connsiteX45" fmla="*/ 473349 w 1083521"/>
                  <a:gd name="connsiteY45" fmla="*/ 757293 h 1119226"/>
                  <a:gd name="connsiteX46" fmla="*/ 456715 w 1083521"/>
                  <a:gd name="connsiteY46" fmla="*/ 738603 h 1119226"/>
                  <a:gd name="connsiteX47" fmla="*/ 466130 w 1083521"/>
                  <a:gd name="connsiteY47" fmla="*/ 753566 h 1119226"/>
                  <a:gd name="connsiteX48" fmla="*/ 658404 w 1083521"/>
                  <a:gd name="connsiteY48" fmla="*/ 925760 h 1119226"/>
                  <a:gd name="connsiteX49" fmla="*/ 695055 w 1083521"/>
                  <a:gd name="connsiteY49" fmla="*/ 943314 h 1119226"/>
                  <a:gd name="connsiteX50" fmla="*/ 703778 w 1083521"/>
                  <a:gd name="connsiteY50" fmla="*/ 946121 h 1119226"/>
                  <a:gd name="connsiteX51" fmla="*/ 756861 w 1083521"/>
                  <a:gd name="connsiteY51" fmla="*/ 1029133 h 1119226"/>
                  <a:gd name="connsiteX52" fmla="*/ 669948 w 1083521"/>
                  <a:gd name="connsiteY52" fmla="*/ 1119226 h 1119226"/>
                  <a:gd name="connsiteX53" fmla="*/ 636117 w 1083521"/>
                  <a:gd name="connsiteY53" fmla="*/ 1112146 h 1119226"/>
                  <a:gd name="connsiteX54" fmla="*/ 631917 w 1083521"/>
                  <a:gd name="connsiteY54" fmla="*/ 1109783 h 1119226"/>
                  <a:gd name="connsiteX55" fmla="*/ 574667 w 1083521"/>
                  <a:gd name="connsiteY55" fmla="*/ 1082362 h 1119226"/>
                  <a:gd name="connsiteX56" fmla="*/ 296678 w 1083521"/>
                  <a:gd name="connsiteY56" fmla="*/ 818231 h 1119226"/>
                  <a:gd name="connsiteX57" fmla="*/ 287626 w 1083521"/>
                  <a:gd name="connsiteY57" fmla="*/ 801586 h 1119226"/>
                  <a:gd name="connsiteX58" fmla="*/ 283928 w 1083521"/>
                  <a:gd name="connsiteY58" fmla="*/ 799850 h 1119226"/>
                  <a:gd name="connsiteX59" fmla="*/ 289129 w 1083521"/>
                  <a:gd name="connsiteY59" fmla="*/ 816804 h 1119226"/>
                  <a:gd name="connsiteX60" fmla="*/ 317880 w 1083521"/>
                  <a:gd name="connsiteY60" fmla="*/ 885425 h 1119226"/>
                  <a:gd name="connsiteX61" fmla="*/ 333784 w 1083521"/>
                  <a:gd name="connsiteY61" fmla="*/ 914633 h 1119226"/>
                  <a:gd name="connsiteX62" fmla="*/ 336066 w 1083521"/>
                  <a:gd name="connsiteY62" fmla="*/ 917806 h 1119226"/>
                  <a:gd name="connsiteX63" fmla="*/ 346798 w 1083521"/>
                  <a:gd name="connsiteY63" fmla="*/ 948774 h 1119226"/>
                  <a:gd name="connsiteX64" fmla="*/ 279494 w 1083521"/>
                  <a:gd name="connsiteY64" fmla="*/ 1041820 h 1119226"/>
                  <a:gd name="connsiteX65" fmla="*/ 255498 w 1083521"/>
                  <a:gd name="connsiteY65" fmla="*/ 1041479 h 1119226"/>
                  <a:gd name="connsiteX0" fmla="*/ 255498 w 1083521"/>
                  <a:gd name="connsiteY0" fmla="*/ 1051836 h 1129583"/>
                  <a:gd name="connsiteX1" fmla="*/ 199656 w 1083521"/>
                  <a:gd name="connsiteY1" fmla="*/ 1012544 h 1129583"/>
                  <a:gd name="connsiteX2" fmla="*/ 196782 w 1083521"/>
                  <a:gd name="connsiteY2" fmla="*/ 1006312 h 1129583"/>
                  <a:gd name="connsiteX3" fmla="*/ 175322 w 1083521"/>
                  <a:gd name="connsiteY3" fmla="*/ 966899 h 1129583"/>
                  <a:gd name="connsiteX4" fmla="*/ 99402 w 1083521"/>
                  <a:gd name="connsiteY4" fmla="*/ 648138 h 1129583"/>
                  <a:gd name="connsiteX5" fmla="*/ 100486 w 1083521"/>
                  <a:gd name="connsiteY5" fmla="*/ 608671 h 1129583"/>
                  <a:gd name="connsiteX6" fmla="*/ 87928 w 1083521"/>
                  <a:gd name="connsiteY6" fmla="*/ 583579 h 1129583"/>
                  <a:gd name="connsiteX7" fmla="*/ 48556 w 1083521"/>
                  <a:gd name="connsiteY7" fmla="*/ 472555 h 1129583"/>
                  <a:gd name="connsiteX8" fmla="*/ 49019 w 1083521"/>
                  <a:gd name="connsiteY8" fmla="*/ 129756 h 1129583"/>
                  <a:gd name="connsiteX9" fmla="*/ 400952 w 1083521"/>
                  <a:gd name="connsiteY9" fmla="*/ 10356 h 1129583"/>
                  <a:gd name="connsiteX10" fmla="*/ 581099 w 1083521"/>
                  <a:gd name="connsiteY10" fmla="*/ 75624 h 1129583"/>
                  <a:gd name="connsiteX11" fmla="*/ 583775 w 1083521"/>
                  <a:gd name="connsiteY11" fmla="*/ 77440 h 1129583"/>
                  <a:gd name="connsiteX12" fmla="*/ 586549 w 1083521"/>
                  <a:gd name="connsiteY12" fmla="*/ 76711 h 1129583"/>
                  <a:gd name="connsiteX13" fmla="*/ 879391 w 1083521"/>
                  <a:gd name="connsiteY13" fmla="*/ 87304 h 1129583"/>
                  <a:gd name="connsiteX14" fmla="*/ 879132 w 1083521"/>
                  <a:gd name="connsiteY14" fmla="*/ 88204 h 1129583"/>
                  <a:gd name="connsiteX15" fmla="*/ 889570 w 1083521"/>
                  <a:gd name="connsiteY15" fmla="*/ 91132 h 1129583"/>
                  <a:gd name="connsiteX16" fmla="*/ 908511 w 1083521"/>
                  <a:gd name="connsiteY16" fmla="*/ 100847 h 1129583"/>
                  <a:gd name="connsiteX17" fmla="*/ 939623 w 1083521"/>
                  <a:gd name="connsiteY17" fmla="*/ 246189 h 1129583"/>
                  <a:gd name="connsiteX18" fmla="*/ 833115 w 1083521"/>
                  <a:gd name="connsiteY18" fmla="*/ 292616 h 1129583"/>
                  <a:gd name="connsiteX19" fmla="*/ 821152 w 1083521"/>
                  <a:gd name="connsiteY19" fmla="*/ 289261 h 1129583"/>
                  <a:gd name="connsiteX20" fmla="*/ 821062 w 1083521"/>
                  <a:gd name="connsiteY20" fmla="*/ 289570 h 1129583"/>
                  <a:gd name="connsiteX21" fmla="*/ 562039 w 1083521"/>
                  <a:gd name="connsiteY21" fmla="*/ 303631 h 1129583"/>
                  <a:gd name="connsiteX22" fmla="*/ 544602 w 1083521"/>
                  <a:gd name="connsiteY22" fmla="*/ 311953 h 1129583"/>
                  <a:gd name="connsiteX23" fmla="*/ 556240 w 1083521"/>
                  <a:gd name="connsiteY23" fmla="*/ 335235 h 1129583"/>
                  <a:gd name="connsiteX24" fmla="*/ 942194 w 1083521"/>
                  <a:gd name="connsiteY24" fmla="*/ 557682 h 1129583"/>
                  <a:gd name="connsiteX25" fmla="*/ 976070 w 1083521"/>
                  <a:gd name="connsiteY25" fmla="*/ 555495 h 1129583"/>
                  <a:gd name="connsiteX26" fmla="*/ 981649 w 1083521"/>
                  <a:gd name="connsiteY26" fmla="*/ 554291 h 1129583"/>
                  <a:gd name="connsiteX27" fmla="*/ 999987 w 1083521"/>
                  <a:gd name="connsiteY27" fmla="*/ 553971 h 1129583"/>
                  <a:gd name="connsiteX28" fmla="*/ 1083244 w 1083521"/>
                  <a:gd name="connsiteY28" fmla="*/ 648787 h 1129583"/>
                  <a:gd name="connsiteX29" fmla="*/ 1004277 w 1083521"/>
                  <a:gd name="connsiteY29" fmla="*/ 728801 h 1129583"/>
                  <a:gd name="connsiteX30" fmla="*/ 997770 w 1083521"/>
                  <a:gd name="connsiteY30" fmla="*/ 728915 h 1129583"/>
                  <a:gd name="connsiteX31" fmla="*/ 997779 w 1083521"/>
                  <a:gd name="connsiteY31" fmla="*/ 729001 h 1129583"/>
                  <a:gd name="connsiteX32" fmla="*/ 945889 w 1083521"/>
                  <a:gd name="connsiteY32" fmla="*/ 732351 h 1129583"/>
                  <a:gd name="connsiteX33" fmla="*/ 894589 w 1083521"/>
                  <a:gd name="connsiteY33" fmla="*/ 731287 h 1129583"/>
                  <a:gd name="connsiteX34" fmla="*/ 643817 w 1083521"/>
                  <a:gd name="connsiteY34" fmla="*/ 658835 h 1129583"/>
                  <a:gd name="connsiteX35" fmla="*/ 613676 w 1083521"/>
                  <a:gd name="connsiteY35" fmla="*/ 640257 h 1129583"/>
                  <a:gd name="connsiteX36" fmla="*/ 640458 w 1083521"/>
                  <a:gd name="connsiteY36" fmla="*/ 665450 h 1129583"/>
                  <a:gd name="connsiteX37" fmla="*/ 911379 w 1083521"/>
                  <a:gd name="connsiteY37" fmla="*/ 790131 h 1129583"/>
                  <a:gd name="connsiteX38" fmla="*/ 911273 w 1083521"/>
                  <a:gd name="connsiteY38" fmla="*/ 790846 h 1129583"/>
                  <a:gd name="connsiteX39" fmla="*/ 925276 w 1083521"/>
                  <a:gd name="connsiteY39" fmla="*/ 792211 h 1129583"/>
                  <a:gd name="connsiteX40" fmla="*/ 1003601 w 1083521"/>
                  <a:gd name="connsiteY40" fmla="*/ 885169 h 1129583"/>
                  <a:gd name="connsiteX41" fmla="*/ 905506 w 1083521"/>
                  <a:gd name="connsiteY41" fmla="*/ 980053 h 1129583"/>
                  <a:gd name="connsiteX42" fmla="*/ 885737 w 1083521"/>
                  <a:gd name="connsiteY42" fmla="*/ 978126 h 1129583"/>
                  <a:gd name="connsiteX43" fmla="*/ 881394 w 1083521"/>
                  <a:gd name="connsiteY43" fmla="*/ 976822 h 1129583"/>
                  <a:gd name="connsiteX44" fmla="*/ 824553 w 1083521"/>
                  <a:gd name="connsiteY44" fmla="*/ 965948 h 1129583"/>
                  <a:gd name="connsiteX45" fmla="*/ 473349 w 1083521"/>
                  <a:gd name="connsiteY45" fmla="*/ 767650 h 1129583"/>
                  <a:gd name="connsiteX46" fmla="*/ 456715 w 1083521"/>
                  <a:gd name="connsiteY46" fmla="*/ 748960 h 1129583"/>
                  <a:gd name="connsiteX47" fmla="*/ 466130 w 1083521"/>
                  <a:gd name="connsiteY47" fmla="*/ 763923 h 1129583"/>
                  <a:gd name="connsiteX48" fmla="*/ 658404 w 1083521"/>
                  <a:gd name="connsiteY48" fmla="*/ 936117 h 1129583"/>
                  <a:gd name="connsiteX49" fmla="*/ 695055 w 1083521"/>
                  <a:gd name="connsiteY49" fmla="*/ 953671 h 1129583"/>
                  <a:gd name="connsiteX50" fmla="*/ 703778 w 1083521"/>
                  <a:gd name="connsiteY50" fmla="*/ 956478 h 1129583"/>
                  <a:gd name="connsiteX51" fmla="*/ 756861 w 1083521"/>
                  <a:gd name="connsiteY51" fmla="*/ 1039490 h 1129583"/>
                  <a:gd name="connsiteX52" fmla="*/ 669948 w 1083521"/>
                  <a:gd name="connsiteY52" fmla="*/ 1129583 h 1129583"/>
                  <a:gd name="connsiteX53" fmla="*/ 636117 w 1083521"/>
                  <a:gd name="connsiteY53" fmla="*/ 1122503 h 1129583"/>
                  <a:gd name="connsiteX54" fmla="*/ 631917 w 1083521"/>
                  <a:gd name="connsiteY54" fmla="*/ 1120140 h 1129583"/>
                  <a:gd name="connsiteX55" fmla="*/ 574667 w 1083521"/>
                  <a:gd name="connsiteY55" fmla="*/ 1092719 h 1129583"/>
                  <a:gd name="connsiteX56" fmla="*/ 296678 w 1083521"/>
                  <a:gd name="connsiteY56" fmla="*/ 828588 h 1129583"/>
                  <a:gd name="connsiteX57" fmla="*/ 287626 w 1083521"/>
                  <a:gd name="connsiteY57" fmla="*/ 811943 h 1129583"/>
                  <a:gd name="connsiteX58" fmla="*/ 283928 w 1083521"/>
                  <a:gd name="connsiteY58" fmla="*/ 810207 h 1129583"/>
                  <a:gd name="connsiteX59" fmla="*/ 289129 w 1083521"/>
                  <a:gd name="connsiteY59" fmla="*/ 827161 h 1129583"/>
                  <a:gd name="connsiteX60" fmla="*/ 317880 w 1083521"/>
                  <a:gd name="connsiteY60" fmla="*/ 895782 h 1129583"/>
                  <a:gd name="connsiteX61" fmla="*/ 333784 w 1083521"/>
                  <a:gd name="connsiteY61" fmla="*/ 924990 h 1129583"/>
                  <a:gd name="connsiteX62" fmla="*/ 336066 w 1083521"/>
                  <a:gd name="connsiteY62" fmla="*/ 928163 h 1129583"/>
                  <a:gd name="connsiteX63" fmla="*/ 346798 w 1083521"/>
                  <a:gd name="connsiteY63" fmla="*/ 959131 h 1129583"/>
                  <a:gd name="connsiteX64" fmla="*/ 279494 w 1083521"/>
                  <a:gd name="connsiteY64" fmla="*/ 1052177 h 1129583"/>
                  <a:gd name="connsiteX65" fmla="*/ 255498 w 1083521"/>
                  <a:gd name="connsiteY65" fmla="*/ 1051836 h 1129583"/>
                  <a:gd name="connsiteX0" fmla="*/ 289705 w 1117728"/>
                  <a:gd name="connsiteY0" fmla="*/ 1043547 h 1121294"/>
                  <a:gd name="connsiteX1" fmla="*/ 233863 w 1117728"/>
                  <a:gd name="connsiteY1" fmla="*/ 1004255 h 1121294"/>
                  <a:gd name="connsiteX2" fmla="*/ 230989 w 1117728"/>
                  <a:gd name="connsiteY2" fmla="*/ 998023 h 1121294"/>
                  <a:gd name="connsiteX3" fmla="*/ 209529 w 1117728"/>
                  <a:gd name="connsiteY3" fmla="*/ 958610 h 1121294"/>
                  <a:gd name="connsiteX4" fmla="*/ 133609 w 1117728"/>
                  <a:gd name="connsiteY4" fmla="*/ 639849 h 1121294"/>
                  <a:gd name="connsiteX5" fmla="*/ 134693 w 1117728"/>
                  <a:gd name="connsiteY5" fmla="*/ 600382 h 1121294"/>
                  <a:gd name="connsiteX6" fmla="*/ 122135 w 1117728"/>
                  <a:gd name="connsiteY6" fmla="*/ 575290 h 1121294"/>
                  <a:gd name="connsiteX7" fmla="*/ 82763 w 1117728"/>
                  <a:gd name="connsiteY7" fmla="*/ 464266 h 1121294"/>
                  <a:gd name="connsiteX8" fmla="*/ 32267 w 1117728"/>
                  <a:gd name="connsiteY8" fmla="*/ 148866 h 1121294"/>
                  <a:gd name="connsiteX9" fmla="*/ 435159 w 1117728"/>
                  <a:gd name="connsiteY9" fmla="*/ 2067 h 1121294"/>
                  <a:gd name="connsiteX10" fmla="*/ 615306 w 1117728"/>
                  <a:gd name="connsiteY10" fmla="*/ 67335 h 1121294"/>
                  <a:gd name="connsiteX11" fmla="*/ 617982 w 1117728"/>
                  <a:gd name="connsiteY11" fmla="*/ 69151 h 1121294"/>
                  <a:gd name="connsiteX12" fmla="*/ 620756 w 1117728"/>
                  <a:gd name="connsiteY12" fmla="*/ 68422 h 1121294"/>
                  <a:gd name="connsiteX13" fmla="*/ 913598 w 1117728"/>
                  <a:gd name="connsiteY13" fmla="*/ 79015 h 1121294"/>
                  <a:gd name="connsiteX14" fmla="*/ 913339 w 1117728"/>
                  <a:gd name="connsiteY14" fmla="*/ 79915 h 1121294"/>
                  <a:gd name="connsiteX15" fmla="*/ 923777 w 1117728"/>
                  <a:gd name="connsiteY15" fmla="*/ 82843 h 1121294"/>
                  <a:gd name="connsiteX16" fmla="*/ 942718 w 1117728"/>
                  <a:gd name="connsiteY16" fmla="*/ 92558 h 1121294"/>
                  <a:gd name="connsiteX17" fmla="*/ 973830 w 1117728"/>
                  <a:gd name="connsiteY17" fmla="*/ 237900 h 1121294"/>
                  <a:gd name="connsiteX18" fmla="*/ 867322 w 1117728"/>
                  <a:gd name="connsiteY18" fmla="*/ 284327 h 1121294"/>
                  <a:gd name="connsiteX19" fmla="*/ 855359 w 1117728"/>
                  <a:gd name="connsiteY19" fmla="*/ 280972 h 1121294"/>
                  <a:gd name="connsiteX20" fmla="*/ 855269 w 1117728"/>
                  <a:gd name="connsiteY20" fmla="*/ 281281 h 1121294"/>
                  <a:gd name="connsiteX21" fmla="*/ 596246 w 1117728"/>
                  <a:gd name="connsiteY21" fmla="*/ 295342 h 1121294"/>
                  <a:gd name="connsiteX22" fmla="*/ 578809 w 1117728"/>
                  <a:gd name="connsiteY22" fmla="*/ 303664 h 1121294"/>
                  <a:gd name="connsiteX23" fmla="*/ 590447 w 1117728"/>
                  <a:gd name="connsiteY23" fmla="*/ 326946 h 1121294"/>
                  <a:gd name="connsiteX24" fmla="*/ 976401 w 1117728"/>
                  <a:gd name="connsiteY24" fmla="*/ 549393 h 1121294"/>
                  <a:gd name="connsiteX25" fmla="*/ 1010277 w 1117728"/>
                  <a:gd name="connsiteY25" fmla="*/ 547206 h 1121294"/>
                  <a:gd name="connsiteX26" fmla="*/ 1015856 w 1117728"/>
                  <a:gd name="connsiteY26" fmla="*/ 546002 h 1121294"/>
                  <a:gd name="connsiteX27" fmla="*/ 1034194 w 1117728"/>
                  <a:gd name="connsiteY27" fmla="*/ 545682 h 1121294"/>
                  <a:gd name="connsiteX28" fmla="*/ 1117451 w 1117728"/>
                  <a:gd name="connsiteY28" fmla="*/ 640498 h 1121294"/>
                  <a:gd name="connsiteX29" fmla="*/ 1038484 w 1117728"/>
                  <a:gd name="connsiteY29" fmla="*/ 720512 h 1121294"/>
                  <a:gd name="connsiteX30" fmla="*/ 1031977 w 1117728"/>
                  <a:gd name="connsiteY30" fmla="*/ 720626 h 1121294"/>
                  <a:gd name="connsiteX31" fmla="*/ 1031986 w 1117728"/>
                  <a:gd name="connsiteY31" fmla="*/ 720712 h 1121294"/>
                  <a:gd name="connsiteX32" fmla="*/ 980096 w 1117728"/>
                  <a:gd name="connsiteY32" fmla="*/ 724062 h 1121294"/>
                  <a:gd name="connsiteX33" fmla="*/ 928796 w 1117728"/>
                  <a:gd name="connsiteY33" fmla="*/ 722998 h 1121294"/>
                  <a:gd name="connsiteX34" fmla="*/ 678024 w 1117728"/>
                  <a:gd name="connsiteY34" fmla="*/ 650546 h 1121294"/>
                  <a:gd name="connsiteX35" fmla="*/ 647883 w 1117728"/>
                  <a:gd name="connsiteY35" fmla="*/ 631968 h 1121294"/>
                  <a:gd name="connsiteX36" fmla="*/ 674665 w 1117728"/>
                  <a:gd name="connsiteY36" fmla="*/ 657161 h 1121294"/>
                  <a:gd name="connsiteX37" fmla="*/ 945586 w 1117728"/>
                  <a:gd name="connsiteY37" fmla="*/ 781842 h 1121294"/>
                  <a:gd name="connsiteX38" fmla="*/ 945480 w 1117728"/>
                  <a:gd name="connsiteY38" fmla="*/ 782557 h 1121294"/>
                  <a:gd name="connsiteX39" fmla="*/ 959483 w 1117728"/>
                  <a:gd name="connsiteY39" fmla="*/ 783922 h 1121294"/>
                  <a:gd name="connsiteX40" fmla="*/ 1037808 w 1117728"/>
                  <a:gd name="connsiteY40" fmla="*/ 876880 h 1121294"/>
                  <a:gd name="connsiteX41" fmla="*/ 939713 w 1117728"/>
                  <a:gd name="connsiteY41" fmla="*/ 971764 h 1121294"/>
                  <a:gd name="connsiteX42" fmla="*/ 919944 w 1117728"/>
                  <a:gd name="connsiteY42" fmla="*/ 969837 h 1121294"/>
                  <a:gd name="connsiteX43" fmla="*/ 915601 w 1117728"/>
                  <a:gd name="connsiteY43" fmla="*/ 968533 h 1121294"/>
                  <a:gd name="connsiteX44" fmla="*/ 858760 w 1117728"/>
                  <a:gd name="connsiteY44" fmla="*/ 957659 h 1121294"/>
                  <a:gd name="connsiteX45" fmla="*/ 507556 w 1117728"/>
                  <a:gd name="connsiteY45" fmla="*/ 759361 h 1121294"/>
                  <a:gd name="connsiteX46" fmla="*/ 490922 w 1117728"/>
                  <a:gd name="connsiteY46" fmla="*/ 740671 h 1121294"/>
                  <a:gd name="connsiteX47" fmla="*/ 500337 w 1117728"/>
                  <a:gd name="connsiteY47" fmla="*/ 755634 h 1121294"/>
                  <a:gd name="connsiteX48" fmla="*/ 692611 w 1117728"/>
                  <a:gd name="connsiteY48" fmla="*/ 927828 h 1121294"/>
                  <a:gd name="connsiteX49" fmla="*/ 729262 w 1117728"/>
                  <a:gd name="connsiteY49" fmla="*/ 945382 h 1121294"/>
                  <a:gd name="connsiteX50" fmla="*/ 737985 w 1117728"/>
                  <a:gd name="connsiteY50" fmla="*/ 948189 h 1121294"/>
                  <a:gd name="connsiteX51" fmla="*/ 791068 w 1117728"/>
                  <a:gd name="connsiteY51" fmla="*/ 1031201 h 1121294"/>
                  <a:gd name="connsiteX52" fmla="*/ 704155 w 1117728"/>
                  <a:gd name="connsiteY52" fmla="*/ 1121294 h 1121294"/>
                  <a:gd name="connsiteX53" fmla="*/ 670324 w 1117728"/>
                  <a:gd name="connsiteY53" fmla="*/ 1114214 h 1121294"/>
                  <a:gd name="connsiteX54" fmla="*/ 666124 w 1117728"/>
                  <a:gd name="connsiteY54" fmla="*/ 1111851 h 1121294"/>
                  <a:gd name="connsiteX55" fmla="*/ 608874 w 1117728"/>
                  <a:gd name="connsiteY55" fmla="*/ 1084430 h 1121294"/>
                  <a:gd name="connsiteX56" fmla="*/ 330885 w 1117728"/>
                  <a:gd name="connsiteY56" fmla="*/ 820299 h 1121294"/>
                  <a:gd name="connsiteX57" fmla="*/ 321833 w 1117728"/>
                  <a:gd name="connsiteY57" fmla="*/ 803654 h 1121294"/>
                  <a:gd name="connsiteX58" fmla="*/ 318135 w 1117728"/>
                  <a:gd name="connsiteY58" fmla="*/ 801918 h 1121294"/>
                  <a:gd name="connsiteX59" fmla="*/ 323336 w 1117728"/>
                  <a:gd name="connsiteY59" fmla="*/ 818872 h 1121294"/>
                  <a:gd name="connsiteX60" fmla="*/ 352087 w 1117728"/>
                  <a:gd name="connsiteY60" fmla="*/ 887493 h 1121294"/>
                  <a:gd name="connsiteX61" fmla="*/ 367991 w 1117728"/>
                  <a:gd name="connsiteY61" fmla="*/ 916701 h 1121294"/>
                  <a:gd name="connsiteX62" fmla="*/ 370273 w 1117728"/>
                  <a:gd name="connsiteY62" fmla="*/ 919874 h 1121294"/>
                  <a:gd name="connsiteX63" fmla="*/ 381005 w 1117728"/>
                  <a:gd name="connsiteY63" fmla="*/ 950842 h 1121294"/>
                  <a:gd name="connsiteX64" fmla="*/ 313701 w 1117728"/>
                  <a:gd name="connsiteY64" fmla="*/ 1043888 h 1121294"/>
                  <a:gd name="connsiteX65" fmla="*/ 289705 w 1117728"/>
                  <a:gd name="connsiteY65" fmla="*/ 1043547 h 112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117728" h="1121294">
                    <a:moveTo>
                      <a:pt x="289705" y="1043547"/>
                    </a:moveTo>
                    <a:cubicBezTo>
                      <a:pt x="266440" y="1039538"/>
                      <a:pt x="245982" y="1025003"/>
                      <a:pt x="233863" y="1004255"/>
                    </a:cubicBezTo>
                    <a:lnTo>
                      <a:pt x="230989" y="998023"/>
                    </a:lnTo>
                    <a:lnTo>
                      <a:pt x="209529" y="958610"/>
                    </a:lnTo>
                    <a:cubicBezTo>
                      <a:pt x="159375" y="858131"/>
                      <a:pt x="134142" y="748968"/>
                      <a:pt x="133609" y="639849"/>
                    </a:cubicBezTo>
                    <a:cubicBezTo>
                      <a:pt x="133970" y="626693"/>
                      <a:pt x="134332" y="613538"/>
                      <a:pt x="134693" y="600382"/>
                    </a:cubicBezTo>
                    <a:lnTo>
                      <a:pt x="122135" y="575290"/>
                    </a:lnTo>
                    <a:cubicBezTo>
                      <a:pt x="106627" y="540808"/>
                      <a:pt x="97741" y="535337"/>
                      <a:pt x="82763" y="464266"/>
                    </a:cubicBezTo>
                    <a:cubicBezTo>
                      <a:pt x="67785" y="393195"/>
                      <a:pt x="-57831" y="313342"/>
                      <a:pt x="32267" y="148866"/>
                    </a:cubicBezTo>
                    <a:cubicBezTo>
                      <a:pt x="122365" y="-15610"/>
                      <a:pt x="337986" y="15656"/>
                      <a:pt x="435159" y="2067"/>
                    </a:cubicBezTo>
                    <a:cubicBezTo>
                      <a:pt x="532332" y="-11522"/>
                      <a:pt x="555257" y="45579"/>
                      <a:pt x="615306" y="67335"/>
                    </a:cubicBezTo>
                    <a:lnTo>
                      <a:pt x="617982" y="69151"/>
                    </a:lnTo>
                    <a:lnTo>
                      <a:pt x="620756" y="68422"/>
                    </a:lnTo>
                    <a:cubicBezTo>
                      <a:pt x="716591" y="48153"/>
                      <a:pt x="817122" y="51193"/>
                      <a:pt x="913598" y="79015"/>
                    </a:cubicBezTo>
                    <a:cubicBezTo>
                      <a:pt x="913512" y="79315"/>
                      <a:pt x="913425" y="79615"/>
                      <a:pt x="913339" y="79915"/>
                    </a:cubicBezTo>
                    <a:lnTo>
                      <a:pt x="923777" y="82843"/>
                    </a:lnTo>
                    <a:cubicBezTo>
                      <a:pt x="930281" y="85384"/>
                      <a:pt x="936627" y="88616"/>
                      <a:pt x="942718" y="92558"/>
                    </a:cubicBezTo>
                    <a:cubicBezTo>
                      <a:pt x="991443" y="124096"/>
                      <a:pt x="1005372" y="189168"/>
                      <a:pt x="973830" y="237900"/>
                    </a:cubicBezTo>
                    <a:cubicBezTo>
                      <a:pt x="950173" y="274449"/>
                      <a:pt x="907657" y="291427"/>
                      <a:pt x="867322" y="284327"/>
                    </a:cubicBezTo>
                    <a:lnTo>
                      <a:pt x="855359" y="280972"/>
                    </a:lnTo>
                    <a:lnTo>
                      <a:pt x="855269" y="281281"/>
                    </a:lnTo>
                    <a:cubicBezTo>
                      <a:pt x="768995" y="256401"/>
                      <a:pt x="677748" y="261914"/>
                      <a:pt x="596246" y="295342"/>
                    </a:cubicBezTo>
                    <a:lnTo>
                      <a:pt x="578809" y="303664"/>
                    </a:lnTo>
                    <a:lnTo>
                      <a:pt x="590447" y="326946"/>
                    </a:lnTo>
                    <a:cubicBezTo>
                      <a:pt x="667152" y="466229"/>
                      <a:pt x="815739" y="552877"/>
                      <a:pt x="976401" y="549393"/>
                    </a:cubicBezTo>
                    <a:lnTo>
                      <a:pt x="1010277" y="547206"/>
                    </a:lnTo>
                    <a:lnTo>
                      <a:pt x="1015856" y="546002"/>
                    </a:lnTo>
                    <a:cubicBezTo>
                      <a:pt x="1021827" y="545307"/>
                      <a:pt x="1027961" y="545182"/>
                      <a:pt x="1034194" y="545682"/>
                    </a:cubicBezTo>
                    <a:cubicBezTo>
                      <a:pt x="1084054" y="549681"/>
                      <a:pt x="1121330" y="592132"/>
                      <a:pt x="1117451" y="640498"/>
                    </a:cubicBezTo>
                    <a:cubicBezTo>
                      <a:pt x="1114056" y="682819"/>
                      <a:pt x="1080278" y="715646"/>
                      <a:pt x="1038484" y="720512"/>
                    </a:cubicBezTo>
                    <a:lnTo>
                      <a:pt x="1031977" y="720626"/>
                    </a:lnTo>
                    <a:cubicBezTo>
                      <a:pt x="1031980" y="720655"/>
                      <a:pt x="1031983" y="720683"/>
                      <a:pt x="1031986" y="720712"/>
                    </a:cubicBezTo>
                    <a:cubicBezTo>
                      <a:pt x="1014616" y="722580"/>
                      <a:pt x="997306" y="723689"/>
                      <a:pt x="980096" y="724062"/>
                    </a:cubicBezTo>
                    <a:cubicBezTo>
                      <a:pt x="962885" y="724436"/>
                      <a:pt x="945773" y="724073"/>
                      <a:pt x="928796" y="722998"/>
                    </a:cubicBezTo>
                    <a:cubicBezTo>
                      <a:pt x="839670" y="717356"/>
                      <a:pt x="754285" y="692081"/>
                      <a:pt x="678024" y="650546"/>
                    </a:cubicBezTo>
                    <a:lnTo>
                      <a:pt x="647883" y="631968"/>
                    </a:lnTo>
                    <a:lnTo>
                      <a:pt x="674665" y="657161"/>
                    </a:lnTo>
                    <a:cubicBezTo>
                      <a:pt x="749403" y="722074"/>
                      <a:pt x="842532" y="766508"/>
                      <a:pt x="945586" y="781842"/>
                    </a:cubicBezTo>
                    <a:cubicBezTo>
                      <a:pt x="945551" y="782080"/>
                      <a:pt x="945515" y="782319"/>
                      <a:pt x="945480" y="782557"/>
                    </a:cubicBezTo>
                    <a:lnTo>
                      <a:pt x="959483" y="783922"/>
                    </a:lnTo>
                    <a:cubicBezTo>
                      <a:pt x="1004183" y="792770"/>
                      <a:pt x="1037808" y="831026"/>
                      <a:pt x="1037808" y="876880"/>
                    </a:cubicBezTo>
                    <a:cubicBezTo>
                      <a:pt x="1037808" y="929283"/>
                      <a:pt x="993890" y="971764"/>
                      <a:pt x="939713" y="971764"/>
                    </a:cubicBezTo>
                    <a:cubicBezTo>
                      <a:pt x="932942" y="971764"/>
                      <a:pt x="926330" y="971100"/>
                      <a:pt x="919944" y="969837"/>
                    </a:cubicBezTo>
                    <a:lnTo>
                      <a:pt x="915601" y="968533"/>
                    </a:lnTo>
                    <a:lnTo>
                      <a:pt x="858760" y="957659"/>
                    </a:lnTo>
                    <a:cubicBezTo>
                      <a:pt x="722595" y="925712"/>
                      <a:pt x="601652" y="855666"/>
                      <a:pt x="507556" y="759361"/>
                    </a:cubicBezTo>
                    <a:lnTo>
                      <a:pt x="490922" y="740671"/>
                    </a:lnTo>
                    <a:lnTo>
                      <a:pt x="500337" y="755634"/>
                    </a:lnTo>
                    <a:cubicBezTo>
                      <a:pt x="548720" y="826233"/>
                      <a:pt x="613980" y="885843"/>
                      <a:pt x="692611" y="927828"/>
                    </a:cubicBezTo>
                    <a:lnTo>
                      <a:pt x="729262" y="945382"/>
                    </a:lnTo>
                    <a:lnTo>
                      <a:pt x="737985" y="948189"/>
                    </a:lnTo>
                    <a:cubicBezTo>
                      <a:pt x="769179" y="961866"/>
                      <a:pt x="791068" y="993884"/>
                      <a:pt x="791068" y="1031201"/>
                    </a:cubicBezTo>
                    <a:cubicBezTo>
                      <a:pt x="791068" y="1080958"/>
                      <a:pt x="752155" y="1121294"/>
                      <a:pt x="704155" y="1121294"/>
                    </a:cubicBezTo>
                    <a:cubicBezTo>
                      <a:pt x="692154" y="1121294"/>
                      <a:pt x="680722" y="1118773"/>
                      <a:pt x="670324" y="1114214"/>
                    </a:cubicBezTo>
                    <a:lnTo>
                      <a:pt x="666124" y="1111851"/>
                    </a:lnTo>
                    <a:lnTo>
                      <a:pt x="608874" y="1084430"/>
                    </a:lnTo>
                    <a:cubicBezTo>
                      <a:pt x="491560" y="1021791"/>
                      <a:pt x="396691" y="929571"/>
                      <a:pt x="330885" y="820299"/>
                    </a:cubicBezTo>
                    <a:lnTo>
                      <a:pt x="321833" y="803654"/>
                    </a:lnTo>
                    <a:lnTo>
                      <a:pt x="318135" y="801918"/>
                    </a:lnTo>
                    <a:lnTo>
                      <a:pt x="323336" y="818872"/>
                    </a:lnTo>
                    <a:cubicBezTo>
                      <a:pt x="331337" y="842192"/>
                      <a:pt x="340919" y="865119"/>
                      <a:pt x="352087" y="887493"/>
                    </a:cubicBezTo>
                    <a:lnTo>
                      <a:pt x="367991" y="916701"/>
                    </a:lnTo>
                    <a:lnTo>
                      <a:pt x="370273" y="919874"/>
                    </a:lnTo>
                    <a:cubicBezTo>
                      <a:pt x="375660" y="929096"/>
                      <a:pt x="379399" y="939545"/>
                      <a:pt x="381005" y="950842"/>
                    </a:cubicBezTo>
                    <a:cubicBezTo>
                      <a:pt x="387430" y="996033"/>
                      <a:pt x="357297" y="1037690"/>
                      <a:pt x="313701" y="1043888"/>
                    </a:cubicBezTo>
                    <a:cubicBezTo>
                      <a:pt x="305527" y="1045050"/>
                      <a:pt x="297460" y="1044884"/>
                      <a:pt x="289705" y="1043547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52" name="四角形: 上の 2 つの角を丸める 48">
                <a:extLst>
                  <a:ext uri="{FF2B5EF4-FFF2-40B4-BE49-F238E27FC236}">
                    <a16:creationId xmlns:a16="http://schemas.microsoft.com/office/drawing/2014/main" id="{53C4965C-5B04-4D5C-9E57-65EEBA8DDC43}"/>
                  </a:ext>
                </a:extLst>
              </p:cNvPr>
              <p:cNvSpPr/>
              <p:nvPr/>
            </p:nvSpPr>
            <p:spPr bwMode="auto">
              <a:xfrm rot="12435494" flipH="1">
                <a:off x="7012154" y="3229432"/>
                <a:ext cx="85561" cy="347818"/>
              </a:xfrm>
              <a:custGeom>
                <a:avLst/>
                <a:gdLst>
                  <a:gd name="connsiteX0" fmla="*/ 0 w 139140"/>
                  <a:gd name="connsiteY0" fmla="*/ 0 h 727029"/>
                  <a:gd name="connsiteX1" fmla="*/ 139140 w 139140"/>
                  <a:gd name="connsiteY1" fmla="*/ 0 h 727029"/>
                  <a:gd name="connsiteX2" fmla="*/ 139140 w 139140"/>
                  <a:gd name="connsiteY2" fmla="*/ 0 h 727029"/>
                  <a:gd name="connsiteX3" fmla="*/ 139140 w 139140"/>
                  <a:gd name="connsiteY3" fmla="*/ 657459 h 727029"/>
                  <a:gd name="connsiteX4" fmla="*/ 69570 w 139140"/>
                  <a:gd name="connsiteY4" fmla="*/ 727029 h 727029"/>
                  <a:gd name="connsiteX5" fmla="*/ 69570 w 139140"/>
                  <a:gd name="connsiteY5" fmla="*/ 727029 h 727029"/>
                  <a:gd name="connsiteX6" fmla="*/ 0 w 139140"/>
                  <a:gd name="connsiteY6" fmla="*/ 657459 h 727029"/>
                  <a:gd name="connsiteX7" fmla="*/ 0 w 139140"/>
                  <a:gd name="connsiteY7" fmla="*/ 0 h 727029"/>
                  <a:gd name="connsiteX8" fmla="*/ 0 w 139140"/>
                  <a:gd name="connsiteY8" fmla="*/ 0 h 727029"/>
                  <a:gd name="connsiteX0" fmla="*/ 69570 w 161010"/>
                  <a:gd name="connsiteY0" fmla="*/ 727029 h 818469"/>
                  <a:gd name="connsiteX1" fmla="*/ 0 w 161010"/>
                  <a:gd name="connsiteY1" fmla="*/ 657459 h 818469"/>
                  <a:gd name="connsiteX2" fmla="*/ 0 w 161010"/>
                  <a:gd name="connsiteY2" fmla="*/ 0 h 818469"/>
                  <a:gd name="connsiteX3" fmla="*/ 0 w 161010"/>
                  <a:gd name="connsiteY3" fmla="*/ 0 h 818469"/>
                  <a:gd name="connsiteX4" fmla="*/ 139140 w 161010"/>
                  <a:gd name="connsiteY4" fmla="*/ 0 h 818469"/>
                  <a:gd name="connsiteX5" fmla="*/ 139140 w 161010"/>
                  <a:gd name="connsiteY5" fmla="*/ 0 h 818469"/>
                  <a:gd name="connsiteX6" fmla="*/ 139140 w 161010"/>
                  <a:gd name="connsiteY6" fmla="*/ 657459 h 818469"/>
                  <a:gd name="connsiteX7" fmla="*/ 69570 w 161010"/>
                  <a:gd name="connsiteY7" fmla="*/ 727029 h 818469"/>
                  <a:gd name="connsiteX8" fmla="*/ 161010 w 161010"/>
                  <a:gd name="connsiteY8" fmla="*/ 818469 h 818469"/>
                  <a:gd name="connsiteX0" fmla="*/ 69570 w 139140"/>
                  <a:gd name="connsiteY0" fmla="*/ 727029 h 727029"/>
                  <a:gd name="connsiteX1" fmla="*/ 0 w 139140"/>
                  <a:gd name="connsiteY1" fmla="*/ 657459 h 727029"/>
                  <a:gd name="connsiteX2" fmla="*/ 0 w 139140"/>
                  <a:gd name="connsiteY2" fmla="*/ 0 h 727029"/>
                  <a:gd name="connsiteX3" fmla="*/ 0 w 139140"/>
                  <a:gd name="connsiteY3" fmla="*/ 0 h 727029"/>
                  <a:gd name="connsiteX4" fmla="*/ 139140 w 139140"/>
                  <a:gd name="connsiteY4" fmla="*/ 0 h 727029"/>
                  <a:gd name="connsiteX5" fmla="*/ 139140 w 139140"/>
                  <a:gd name="connsiteY5" fmla="*/ 0 h 727029"/>
                  <a:gd name="connsiteX6" fmla="*/ 139140 w 139140"/>
                  <a:gd name="connsiteY6" fmla="*/ 657459 h 727029"/>
                  <a:gd name="connsiteX7" fmla="*/ 69570 w 139140"/>
                  <a:gd name="connsiteY7" fmla="*/ 727029 h 727029"/>
                  <a:gd name="connsiteX0" fmla="*/ 69570 w 139140"/>
                  <a:gd name="connsiteY0" fmla="*/ 727029 h 727029"/>
                  <a:gd name="connsiteX1" fmla="*/ 0 w 139140"/>
                  <a:gd name="connsiteY1" fmla="*/ 657459 h 727029"/>
                  <a:gd name="connsiteX2" fmla="*/ 0 w 139140"/>
                  <a:gd name="connsiteY2" fmla="*/ 0 h 727029"/>
                  <a:gd name="connsiteX3" fmla="*/ 0 w 139140"/>
                  <a:gd name="connsiteY3" fmla="*/ 0 h 727029"/>
                  <a:gd name="connsiteX4" fmla="*/ 139140 w 139140"/>
                  <a:gd name="connsiteY4" fmla="*/ 0 h 727029"/>
                  <a:gd name="connsiteX5" fmla="*/ 139140 w 139140"/>
                  <a:gd name="connsiteY5" fmla="*/ 0 h 727029"/>
                  <a:gd name="connsiteX6" fmla="*/ 139140 w 139140"/>
                  <a:gd name="connsiteY6" fmla="*/ 657459 h 727029"/>
                  <a:gd name="connsiteX0" fmla="*/ 0 w 139140"/>
                  <a:gd name="connsiteY0" fmla="*/ 657459 h 657459"/>
                  <a:gd name="connsiteX1" fmla="*/ 0 w 139140"/>
                  <a:gd name="connsiteY1" fmla="*/ 0 h 657459"/>
                  <a:gd name="connsiteX2" fmla="*/ 0 w 139140"/>
                  <a:gd name="connsiteY2" fmla="*/ 0 h 657459"/>
                  <a:gd name="connsiteX3" fmla="*/ 139140 w 139140"/>
                  <a:gd name="connsiteY3" fmla="*/ 0 h 657459"/>
                  <a:gd name="connsiteX4" fmla="*/ 139140 w 139140"/>
                  <a:gd name="connsiteY4" fmla="*/ 0 h 657459"/>
                  <a:gd name="connsiteX5" fmla="*/ 139140 w 139140"/>
                  <a:gd name="connsiteY5" fmla="*/ 657459 h 65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140" h="657459">
                    <a:moveTo>
                      <a:pt x="0" y="657459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39140" y="0"/>
                    </a:lnTo>
                    <a:lnTo>
                      <a:pt x="139140" y="0"/>
                    </a:lnTo>
                    <a:lnTo>
                      <a:pt x="139140" y="657459"/>
                    </a:lnTo>
                  </a:path>
                </a:pathLst>
              </a:cu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150" name="四角形: 上の 2 つの角を丸める 149">
              <a:extLst>
                <a:ext uri="{FF2B5EF4-FFF2-40B4-BE49-F238E27FC236}">
                  <a16:creationId xmlns:a16="http://schemas.microsoft.com/office/drawing/2014/main" id="{6C078D53-64E4-41E7-9200-1DD9EC3A7176}"/>
                </a:ext>
              </a:extLst>
            </p:cNvPr>
            <p:cNvSpPr/>
            <p:nvPr/>
          </p:nvSpPr>
          <p:spPr bwMode="auto">
            <a:xfrm rot="19046697">
              <a:off x="3058810" y="5237334"/>
              <a:ext cx="165935" cy="87415"/>
            </a:xfrm>
            <a:prstGeom prst="round2SameRect">
              <a:avLst>
                <a:gd name="adj1" fmla="val 50000"/>
                <a:gd name="adj2" fmla="val 14429"/>
              </a:avLst>
            </a:prstGeom>
            <a:solidFill>
              <a:srgbClr val="000000">
                <a:lumMod val="75000"/>
                <a:lumOff val="25000"/>
              </a:srgbClr>
            </a:solidFill>
            <a:ln w="19050" cap="flat" cmpd="sng" algn="ctr">
              <a:solidFill>
                <a:sysClr val="windowText" lastClr="000000"/>
              </a:solidFill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</p:grpSp>
      <p:grpSp>
        <p:nvGrpSpPr>
          <p:cNvPr id="207" name="グループ化 206">
            <a:extLst>
              <a:ext uri="{FF2B5EF4-FFF2-40B4-BE49-F238E27FC236}">
                <a16:creationId xmlns:a16="http://schemas.microsoft.com/office/drawing/2014/main" id="{801CA45A-B2E7-4821-A44C-9314BAF4484C}"/>
              </a:ext>
            </a:extLst>
          </p:cNvPr>
          <p:cNvGrpSpPr/>
          <p:nvPr/>
        </p:nvGrpSpPr>
        <p:grpSpPr>
          <a:xfrm>
            <a:off x="6744698" y="1004357"/>
            <a:ext cx="2336241" cy="2490401"/>
            <a:chOff x="6744698" y="1004357"/>
            <a:chExt cx="2336241" cy="2490401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D69F1BA3-B156-4C9E-85EB-BF67D7994F12}"/>
                </a:ext>
              </a:extLst>
            </p:cNvPr>
            <p:cNvGrpSpPr/>
            <p:nvPr/>
          </p:nvGrpSpPr>
          <p:grpSpPr>
            <a:xfrm>
              <a:off x="6744698" y="1004357"/>
              <a:ext cx="2336241" cy="2490401"/>
              <a:chOff x="4123791" y="905423"/>
              <a:chExt cx="1442863" cy="1538072"/>
            </a:xfrm>
          </p:grpSpPr>
          <p:grpSp>
            <p:nvGrpSpPr>
              <p:cNvPr id="3" name="グループ化 2">
                <a:extLst>
                  <a:ext uri="{FF2B5EF4-FFF2-40B4-BE49-F238E27FC236}">
                    <a16:creationId xmlns:a16="http://schemas.microsoft.com/office/drawing/2014/main" id="{3F36A193-2607-49C6-B015-95F2D8C0F86E}"/>
                  </a:ext>
                </a:extLst>
              </p:cNvPr>
              <p:cNvGrpSpPr/>
              <p:nvPr/>
            </p:nvGrpSpPr>
            <p:grpSpPr>
              <a:xfrm>
                <a:off x="5070534" y="1074699"/>
                <a:ext cx="447593" cy="1234253"/>
                <a:chOff x="852168" y="3349487"/>
                <a:chExt cx="900227" cy="2482408"/>
              </a:xfrm>
            </p:grpSpPr>
            <p:grpSp>
              <p:nvGrpSpPr>
                <p:cNvPr id="15" name="グループ化 14">
                  <a:extLst>
                    <a:ext uri="{FF2B5EF4-FFF2-40B4-BE49-F238E27FC236}">
                      <a16:creationId xmlns:a16="http://schemas.microsoft.com/office/drawing/2014/main" id="{870E12A0-3701-4FE4-9065-61B55AFC7BED}"/>
                    </a:ext>
                  </a:extLst>
                </p:cNvPr>
                <p:cNvGrpSpPr/>
                <p:nvPr/>
              </p:nvGrpSpPr>
              <p:grpSpPr>
                <a:xfrm>
                  <a:off x="1268060" y="4690187"/>
                  <a:ext cx="396680" cy="1141708"/>
                  <a:chOff x="2755900" y="4690187"/>
                  <a:chExt cx="362436" cy="1043149"/>
                </a:xfrm>
              </p:grpSpPr>
              <p:grpSp>
                <p:nvGrpSpPr>
                  <p:cNvPr id="38" name="グループ化 37">
                    <a:extLst>
                      <a:ext uri="{FF2B5EF4-FFF2-40B4-BE49-F238E27FC236}">
                        <a16:creationId xmlns:a16="http://schemas.microsoft.com/office/drawing/2014/main" id="{C8374DCB-A7EB-4B37-8619-DC2FE1CECBB3}"/>
                      </a:ext>
                    </a:extLst>
                  </p:cNvPr>
                  <p:cNvGrpSpPr/>
                  <p:nvPr/>
                </p:nvGrpSpPr>
                <p:grpSpPr>
                  <a:xfrm>
                    <a:off x="2755900" y="5561924"/>
                    <a:ext cx="337724" cy="171412"/>
                    <a:chOff x="2635912" y="1772816"/>
                    <a:chExt cx="372872" cy="171412"/>
                  </a:xfrm>
                </p:grpSpPr>
                <p:sp>
                  <p:nvSpPr>
                    <p:cNvPr id="41" name="片側の 2 つの角を丸めた四角形 4625">
                      <a:extLst>
                        <a:ext uri="{FF2B5EF4-FFF2-40B4-BE49-F238E27FC236}">
                          <a16:creationId xmlns:a16="http://schemas.microsoft.com/office/drawing/2014/main" id="{E5834CAF-5C53-43FB-A050-5A628FB9910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35912" y="1841127"/>
                      <a:ext cx="372872" cy="103101"/>
                    </a:xfrm>
                    <a:prstGeom prst="round2SameRect">
                      <a:avLst>
                        <a:gd name="adj1" fmla="val 50000"/>
                        <a:gd name="adj2" fmla="val 16993"/>
                      </a:avLst>
                    </a:prstGeom>
                    <a:solidFill>
                      <a:srgbClr val="4F81BD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>
                        <a:defRPr/>
                      </a:pPr>
                      <a:endParaRPr lang="ja-JP" altLang="en-US" kern="0">
                        <a:solidFill>
                          <a:prstClr val="white"/>
                        </a:solidFill>
                        <a:ea typeface="ＭＳ Ｐゴシック"/>
                      </a:endParaRPr>
                    </a:p>
                  </p:txBody>
                </p:sp>
                <p:sp>
                  <p:nvSpPr>
                    <p:cNvPr id="42" name="片側の 2 つの角を丸めた四角形 4626">
                      <a:extLst>
                        <a:ext uri="{FF2B5EF4-FFF2-40B4-BE49-F238E27FC236}">
                          <a16:creationId xmlns:a16="http://schemas.microsoft.com/office/drawing/2014/main" id="{BE301D5F-A065-4509-B46A-CE843F0F75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35912" y="1772816"/>
                      <a:ext cx="372872" cy="139960"/>
                    </a:xfrm>
                    <a:prstGeom prst="round2SameRect">
                      <a:avLst>
                        <a:gd name="adj1" fmla="val 50000"/>
                        <a:gd name="adj2" fmla="val 16993"/>
                      </a:avLst>
                    </a:prstGeom>
                    <a:solidFill>
                      <a:srgbClr val="00206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>
                        <a:defRPr/>
                      </a:pPr>
                      <a:endParaRPr lang="ja-JP" altLang="en-US" kern="0">
                        <a:solidFill>
                          <a:prstClr val="white"/>
                        </a:solidFill>
                        <a:ea typeface="ＭＳ Ｐゴシック"/>
                      </a:endParaRPr>
                    </a:p>
                  </p:txBody>
                </p:sp>
                <p:sp>
                  <p:nvSpPr>
                    <p:cNvPr id="43" name="片側の 2 つの角を丸めた四角形 4627">
                      <a:extLst>
                        <a:ext uri="{FF2B5EF4-FFF2-40B4-BE49-F238E27FC236}">
                          <a16:creationId xmlns:a16="http://schemas.microsoft.com/office/drawing/2014/main" id="{F5BF0BAE-4E9C-4F0E-ABC0-00E30E9CE60F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67145" y="1772816"/>
                      <a:ext cx="163886" cy="89322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FF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>
                        <a:defRPr/>
                      </a:pPr>
                      <a:endParaRPr lang="ja-JP" altLang="en-US" kern="0">
                        <a:solidFill>
                          <a:prstClr val="white"/>
                        </a:solidFill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9" name="台形 38">
                    <a:extLst>
                      <a:ext uri="{FF2B5EF4-FFF2-40B4-BE49-F238E27FC236}">
                        <a16:creationId xmlns:a16="http://schemas.microsoft.com/office/drawing/2014/main" id="{DD12B248-E35F-48EC-8CA0-02A2F844837E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858409" y="4690187"/>
                    <a:ext cx="259927" cy="864096"/>
                  </a:xfrm>
                  <a:prstGeom prst="trapezoid">
                    <a:avLst/>
                  </a:prstGeom>
                  <a:solidFill>
                    <a:srgbClr val="4F81BD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40" name="台形 39">
                    <a:extLst>
                      <a:ext uri="{FF2B5EF4-FFF2-40B4-BE49-F238E27FC236}">
                        <a16:creationId xmlns:a16="http://schemas.microsoft.com/office/drawing/2014/main" id="{DBA1889B-7C4D-4BA3-BD57-80F2187CE7B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884639" y="5468038"/>
                    <a:ext cx="208296" cy="107702"/>
                  </a:xfrm>
                  <a:prstGeom prst="trapezoid">
                    <a:avLst>
                      <a:gd name="adj" fmla="val 17765"/>
                    </a:avLst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</p:grpSp>
            <p:grpSp>
              <p:nvGrpSpPr>
                <p:cNvPr id="16" name="グループ化 15">
                  <a:extLst>
                    <a:ext uri="{FF2B5EF4-FFF2-40B4-BE49-F238E27FC236}">
                      <a16:creationId xmlns:a16="http://schemas.microsoft.com/office/drawing/2014/main" id="{1AA22B02-6901-4ACC-9A05-07A30B614AEB}"/>
                    </a:ext>
                  </a:extLst>
                </p:cNvPr>
                <p:cNvGrpSpPr/>
                <p:nvPr/>
              </p:nvGrpSpPr>
              <p:grpSpPr>
                <a:xfrm>
                  <a:off x="1229158" y="4690187"/>
                  <a:ext cx="396680" cy="1141708"/>
                  <a:chOff x="2755900" y="4690187"/>
                  <a:chExt cx="362436" cy="1043149"/>
                </a:xfrm>
              </p:grpSpPr>
              <p:grpSp>
                <p:nvGrpSpPr>
                  <p:cNvPr id="32" name="グループ化 31">
                    <a:extLst>
                      <a:ext uri="{FF2B5EF4-FFF2-40B4-BE49-F238E27FC236}">
                        <a16:creationId xmlns:a16="http://schemas.microsoft.com/office/drawing/2014/main" id="{233F9598-0EA0-4A62-8704-122ACD22291B}"/>
                      </a:ext>
                    </a:extLst>
                  </p:cNvPr>
                  <p:cNvGrpSpPr/>
                  <p:nvPr/>
                </p:nvGrpSpPr>
                <p:grpSpPr>
                  <a:xfrm>
                    <a:off x="2755900" y="5561924"/>
                    <a:ext cx="337724" cy="171412"/>
                    <a:chOff x="2635912" y="1772816"/>
                    <a:chExt cx="372872" cy="171412"/>
                  </a:xfrm>
                </p:grpSpPr>
                <p:sp>
                  <p:nvSpPr>
                    <p:cNvPr id="35" name="片側の 2 つの角を丸めた四角形 4619">
                      <a:extLst>
                        <a:ext uri="{FF2B5EF4-FFF2-40B4-BE49-F238E27FC236}">
                          <a16:creationId xmlns:a16="http://schemas.microsoft.com/office/drawing/2014/main" id="{769C600D-0B39-4B62-B384-F5D7EE22BE3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35912" y="1841127"/>
                      <a:ext cx="372872" cy="103101"/>
                    </a:xfrm>
                    <a:prstGeom prst="round2SameRect">
                      <a:avLst>
                        <a:gd name="adj1" fmla="val 50000"/>
                        <a:gd name="adj2" fmla="val 16993"/>
                      </a:avLst>
                    </a:prstGeom>
                    <a:solidFill>
                      <a:srgbClr val="4F81BD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>
                        <a:defRPr/>
                      </a:pPr>
                      <a:endParaRPr lang="ja-JP" altLang="en-US" kern="0">
                        <a:solidFill>
                          <a:prstClr val="white"/>
                        </a:solidFill>
                        <a:ea typeface="ＭＳ Ｐゴシック"/>
                      </a:endParaRPr>
                    </a:p>
                  </p:txBody>
                </p:sp>
                <p:sp>
                  <p:nvSpPr>
                    <p:cNvPr id="36" name="片側の 2 つの角を丸めた四角形 4620">
                      <a:extLst>
                        <a:ext uri="{FF2B5EF4-FFF2-40B4-BE49-F238E27FC236}">
                          <a16:creationId xmlns:a16="http://schemas.microsoft.com/office/drawing/2014/main" id="{E8CA3724-6593-4A41-B0C5-5F28188FCECB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35912" y="1772816"/>
                      <a:ext cx="372872" cy="139960"/>
                    </a:xfrm>
                    <a:prstGeom prst="round2SameRect">
                      <a:avLst>
                        <a:gd name="adj1" fmla="val 50000"/>
                        <a:gd name="adj2" fmla="val 16993"/>
                      </a:avLst>
                    </a:prstGeom>
                    <a:solidFill>
                      <a:srgbClr val="00206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>
                        <a:defRPr/>
                      </a:pPr>
                      <a:endParaRPr lang="ja-JP" altLang="en-US" kern="0">
                        <a:solidFill>
                          <a:prstClr val="white"/>
                        </a:solidFill>
                        <a:ea typeface="ＭＳ Ｐゴシック"/>
                      </a:endParaRPr>
                    </a:p>
                  </p:txBody>
                </p:sp>
                <p:sp>
                  <p:nvSpPr>
                    <p:cNvPr id="37" name="片側の 2 つの角を丸めた四角形 4621">
                      <a:extLst>
                        <a:ext uri="{FF2B5EF4-FFF2-40B4-BE49-F238E27FC236}">
                          <a16:creationId xmlns:a16="http://schemas.microsoft.com/office/drawing/2014/main" id="{FA679559-B73E-4A84-89D3-C1A41D3403DD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67145" y="1772816"/>
                      <a:ext cx="163886" cy="89322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FF00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>
                        <a:defRPr/>
                      </a:pPr>
                      <a:endParaRPr lang="ja-JP" altLang="en-US" kern="0">
                        <a:solidFill>
                          <a:prstClr val="white"/>
                        </a:solidFill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3" name="台形 32">
                    <a:extLst>
                      <a:ext uri="{FF2B5EF4-FFF2-40B4-BE49-F238E27FC236}">
                        <a16:creationId xmlns:a16="http://schemas.microsoft.com/office/drawing/2014/main" id="{13E659B9-D753-4BDC-B268-59C4D09ECDD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858409" y="4690187"/>
                    <a:ext cx="259927" cy="864096"/>
                  </a:xfrm>
                  <a:prstGeom prst="trapezoid">
                    <a:avLst/>
                  </a:prstGeom>
                  <a:solidFill>
                    <a:srgbClr val="4F81BD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34" name="台形 33">
                    <a:extLst>
                      <a:ext uri="{FF2B5EF4-FFF2-40B4-BE49-F238E27FC236}">
                        <a16:creationId xmlns:a16="http://schemas.microsoft.com/office/drawing/2014/main" id="{3744F383-5613-4288-A8EE-47C8D1D72B0A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884639" y="5468038"/>
                    <a:ext cx="208296" cy="107702"/>
                  </a:xfrm>
                  <a:prstGeom prst="trapezoid">
                    <a:avLst>
                      <a:gd name="adj" fmla="val 17765"/>
                    </a:avLst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</p:grpSp>
            <p:sp>
              <p:nvSpPr>
                <p:cNvPr id="17" name="円/楕円 4601">
                  <a:extLst>
                    <a:ext uri="{FF2B5EF4-FFF2-40B4-BE49-F238E27FC236}">
                      <a16:creationId xmlns:a16="http://schemas.microsoft.com/office/drawing/2014/main" id="{67F3DC6E-486D-490E-ABD0-C58DD3126361}"/>
                    </a:ext>
                  </a:extLst>
                </p:cNvPr>
                <p:cNvSpPr/>
                <p:nvPr/>
              </p:nvSpPr>
              <p:spPr>
                <a:xfrm>
                  <a:off x="1283912" y="3394043"/>
                  <a:ext cx="432048" cy="504056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8" name="月 17">
                  <a:extLst>
                    <a:ext uri="{FF2B5EF4-FFF2-40B4-BE49-F238E27FC236}">
                      <a16:creationId xmlns:a16="http://schemas.microsoft.com/office/drawing/2014/main" id="{E5C0B15F-481D-4D21-8E4C-356DC90928FE}"/>
                    </a:ext>
                  </a:extLst>
                </p:cNvPr>
                <p:cNvSpPr/>
                <p:nvPr/>
              </p:nvSpPr>
              <p:spPr>
                <a:xfrm rot="9900000">
                  <a:off x="1528258" y="3349487"/>
                  <a:ext cx="224137" cy="50811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23" name="円/楕円 4607">
                  <a:extLst>
                    <a:ext uri="{FF2B5EF4-FFF2-40B4-BE49-F238E27FC236}">
                      <a16:creationId xmlns:a16="http://schemas.microsoft.com/office/drawing/2014/main" id="{0EC176F0-8790-4014-8919-769F5E9C478E}"/>
                    </a:ext>
                  </a:extLst>
                </p:cNvPr>
                <p:cNvSpPr/>
                <p:nvPr/>
              </p:nvSpPr>
              <p:spPr>
                <a:xfrm>
                  <a:off x="1341858" y="3574571"/>
                  <a:ext cx="45719" cy="954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24" name="片側の 2 つの角を丸めた四角形 4608">
                  <a:extLst>
                    <a:ext uri="{FF2B5EF4-FFF2-40B4-BE49-F238E27FC236}">
                      <a16:creationId xmlns:a16="http://schemas.microsoft.com/office/drawing/2014/main" id="{2168027B-114E-4976-AC8C-E9D40D956521}"/>
                    </a:ext>
                  </a:extLst>
                </p:cNvPr>
                <p:cNvSpPr/>
                <p:nvPr/>
              </p:nvSpPr>
              <p:spPr>
                <a:xfrm>
                  <a:off x="1343392" y="3898099"/>
                  <a:ext cx="320823" cy="720080"/>
                </a:xfrm>
                <a:prstGeom prst="round2SameRect">
                  <a:avLst>
                    <a:gd name="adj1" fmla="val 13514"/>
                    <a:gd name="adj2" fmla="val 0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25" name="正方形/長方形 24">
                  <a:extLst>
                    <a:ext uri="{FF2B5EF4-FFF2-40B4-BE49-F238E27FC236}">
                      <a16:creationId xmlns:a16="http://schemas.microsoft.com/office/drawing/2014/main" id="{74A6230A-DDBF-40BB-888A-DB1E3EB8ED04}"/>
                    </a:ext>
                  </a:extLst>
                </p:cNvPr>
                <p:cNvSpPr/>
                <p:nvPr/>
              </p:nvSpPr>
              <p:spPr>
                <a:xfrm>
                  <a:off x="1341260" y="4618179"/>
                  <a:ext cx="322535" cy="72008"/>
                </a:xfrm>
                <a:prstGeom prst="rect">
                  <a:avLst/>
                </a:prstGeom>
                <a:solidFill>
                  <a:srgbClr val="8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26" name="正方形/長方形 25">
                  <a:extLst>
                    <a:ext uri="{FF2B5EF4-FFF2-40B4-BE49-F238E27FC236}">
                      <a16:creationId xmlns:a16="http://schemas.microsoft.com/office/drawing/2014/main" id="{8F32D490-E029-465E-BD7C-E4C70E516DBA}"/>
                    </a:ext>
                  </a:extLst>
                </p:cNvPr>
                <p:cNvSpPr/>
                <p:nvPr/>
              </p:nvSpPr>
              <p:spPr>
                <a:xfrm>
                  <a:off x="1337638" y="4618179"/>
                  <a:ext cx="80447" cy="72008"/>
                </a:xfrm>
                <a:prstGeom prst="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27" name="片側の 2 つの角を丸めた四角形 4611">
                  <a:extLst>
                    <a:ext uri="{FF2B5EF4-FFF2-40B4-BE49-F238E27FC236}">
                      <a16:creationId xmlns:a16="http://schemas.microsoft.com/office/drawing/2014/main" id="{6F5856DB-9EFD-4DF7-A688-7A305CE2C7E7}"/>
                    </a:ext>
                  </a:extLst>
                </p:cNvPr>
                <p:cNvSpPr/>
                <p:nvPr/>
              </p:nvSpPr>
              <p:spPr>
                <a:xfrm>
                  <a:off x="1342972" y="3898099"/>
                  <a:ext cx="45719" cy="720080"/>
                </a:xfrm>
                <a:prstGeom prst="round2SameRect">
                  <a:avLst>
                    <a:gd name="adj1" fmla="val 13514"/>
                    <a:gd name="adj2" fmla="val 0"/>
                  </a:avLst>
                </a:pr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28" name="二等辺三角形 27">
                  <a:extLst>
                    <a:ext uri="{FF2B5EF4-FFF2-40B4-BE49-F238E27FC236}">
                      <a16:creationId xmlns:a16="http://schemas.microsoft.com/office/drawing/2014/main" id="{4FAED873-0C0C-4174-ADD8-24A2895F89DD}"/>
                    </a:ext>
                  </a:extLst>
                </p:cNvPr>
                <p:cNvSpPr/>
                <p:nvPr/>
              </p:nvSpPr>
              <p:spPr>
                <a:xfrm rot="10800000" flipH="1">
                  <a:off x="1351352" y="3898889"/>
                  <a:ext cx="94115" cy="130086"/>
                </a:xfrm>
                <a:prstGeom prst="triangle">
                  <a:avLst>
                    <a:gd name="adj" fmla="val 83804"/>
                  </a:avLst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29" name="L 字 540">
                  <a:extLst>
                    <a:ext uri="{FF2B5EF4-FFF2-40B4-BE49-F238E27FC236}">
                      <a16:creationId xmlns:a16="http://schemas.microsoft.com/office/drawing/2014/main" id="{D40FAE25-EE89-41BD-8877-461D27AE06EB}"/>
                    </a:ext>
                  </a:extLst>
                </p:cNvPr>
                <p:cNvSpPr/>
                <p:nvPr/>
              </p:nvSpPr>
              <p:spPr>
                <a:xfrm rot="17100000">
                  <a:off x="998594" y="3908662"/>
                  <a:ext cx="571476" cy="571476"/>
                </a:xfrm>
                <a:custGeom>
                  <a:avLst/>
                  <a:gdLst>
                    <a:gd name="connsiteX0" fmla="*/ 0 w 571476"/>
                    <a:gd name="connsiteY0" fmla="*/ 0 h 571476"/>
                    <a:gd name="connsiteX1" fmla="*/ 168911 w 571476"/>
                    <a:gd name="connsiteY1" fmla="*/ 0 h 571476"/>
                    <a:gd name="connsiteX2" fmla="*/ 168911 w 571476"/>
                    <a:gd name="connsiteY2" fmla="*/ 418395 h 571476"/>
                    <a:gd name="connsiteX3" fmla="*/ 571476 w 571476"/>
                    <a:gd name="connsiteY3" fmla="*/ 418395 h 571476"/>
                    <a:gd name="connsiteX4" fmla="*/ 571476 w 571476"/>
                    <a:gd name="connsiteY4" fmla="*/ 571476 h 571476"/>
                    <a:gd name="connsiteX5" fmla="*/ 0 w 571476"/>
                    <a:gd name="connsiteY5" fmla="*/ 571476 h 571476"/>
                    <a:gd name="connsiteX6" fmla="*/ 0 w 571476"/>
                    <a:gd name="connsiteY6" fmla="*/ 0 h 571476"/>
                    <a:gd name="connsiteX0" fmla="*/ 0 w 574496"/>
                    <a:gd name="connsiteY0" fmla="*/ 0 h 571476"/>
                    <a:gd name="connsiteX1" fmla="*/ 168911 w 574496"/>
                    <a:gd name="connsiteY1" fmla="*/ 0 h 571476"/>
                    <a:gd name="connsiteX2" fmla="*/ 168911 w 574496"/>
                    <a:gd name="connsiteY2" fmla="*/ 418395 h 571476"/>
                    <a:gd name="connsiteX3" fmla="*/ 571476 w 574496"/>
                    <a:gd name="connsiteY3" fmla="*/ 418395 h 571476"/>
                    <a:gd name="connsiteX4" fmla="*/ 574496 w 574496"/>
                    <a:gd name="connsiteY4" fmla="*/ 503820 h 571476"/>
                    <a:gd name="connsiteX5" fmla="*/ 571476 w 574496"/>
                    <a:gd name="connsiteY5" fmla="*/ 571476 h 571476"/>
                    <a:gd name="connsiteX6" fmla="*/ 0 w 574496"/>
                    <a:gd name="connsiteY6" fmla="*/ 571476 h 571476"/>
                    <a:gd name="connsiteX7" fmla="*/ 0 w 574496"/>
                    <a:gd name="connsiteY7" fmla="*/ 0 h 571476"/>
                    <a:gd name="connsiteX0" fmla="*/ 574496 w 665936"/>
                    <a:gd name="connsiteY0" fmla="*/ 503820 h 595260"/>
                    <a:gd name="connsiteX1" fmla="*/ 571476 w 665936"/>
                    <a:gd name="connsiteY1" fmla="*/ 571476 h 595260"/>
                    <a:gd name="connsiteX2" fmla="*/ 0 w 665936"/>
                    <a:gd name="connsiteY2" fmla="*/ 571476 h 595260"/>
                    <a:gd name="connsiteX3" fmla="*/ 0 w 665936"/>
                    <a:gd name="connsiteY3" fmla="*/ 0 h 595260"/>
                    <a:gd name="connsiteX4" fmla="*/ 168911 w 665936"/>
                    <a:gd name="connsiteY4" fmla="*/ 0 h 595260"/>
                    <a:gd name="connsiteX5" fmla="*/ 168911 w 665936"/>
                    <a:gd name="connsiteY5" fmla="*/ 418395 h 595260"/>
                    <a:gd name="connsiteX6" fmla="*/ 571476 w 665936"/>
                    <a:gd name="connsiteY6" fmla="*/ 418395 h 595260"/>
                    <a:gd name="connsiteX7" fmla="*/ 665936 w 665936"/>
                    <a:gd name="connsiteY7" fmla="*/ 595260 h 595260"/>
                    <a:gd name="connsiteX0" fmla="*/ 574496 w 574496"/>
                    <a:gd name="connsiteY0" fmla="*/ 503820 h 571476"/>
                    <a:gd name="connsiteX1" fmla="*/ 571476 w 574496"/>
                    <a:gd name="connsiteY1" fmla="*/ 571476 h 571476"/>
                    <a:gd name="connsiteX2" fmla="*/ 0 w 574496"/>
                    <a:gd name="connsiteY2" fmla="*/ 571476 h 571476"/>
                    <a:gd name="connsiteX3" fmla="*/ 0 w 574496"/>
                    <a:gd name="connsiteY3" fmla="*/ 0 h 571476"/>
                    <a:gd name="connsiteX4" fmla="*/ 168911 w 574496"/>
                    <a:gd name="connsiteY4" fmla="*/ 0 h 571476"/>
                    <a:gd name="connsiteX5" fmla="*/ 168911 w 574496"/>
                    <a:gd name="connsiteY5" fmla="*/ 418395 h 571476"/>
                    <a:gd name="connsiteX6" fmla="*/ 571476 w 574496"/>
                    <a:gd name="connsiteY6" fmla="*/ 418395 h 571476"/>
                    <a:gd name="connsiteX0" fmla="*/ 571476 w 571476"/>
                    <a:gd name="connsiteY0" fmla="*/ 571476 h 571476"/>
                    <a:gd name="connsiteX1" fmla="*/ 0 w 571476"/>
                    <a:gd name="connsiteY1" fmla="*/ 571476 h 571476"/>
                    <a:gd name="connsiteX2" fmla="*/ 0 w 571476"/>
                    <a:gd name="connsiteY2" fmla="*/ 0 h 571476"/>
                    <a:gd name="connsiteX3" fmla="*/ 168911 w 571476"/>
                    <a:gd name="connsiteY3" fmla="*/ 0 h 571476"/>
                    <a:gd name="connsiteX4" fmla="*/ 168911 w 571476"/>
                    <a:gd name="connsiteY4" fmla="*/ 418395 h 571476"/>
                    <a:gd name="connsiteX5" fmla="*/ 571476 w 571476"/>
                    <a:gd name="connsiteY5" fmla="*/ 418395 h 571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1476" h="571476">
                      <a:moveTo>
                        <a:pt x="571476" y="571476"/>
                      </a:moveTo>
                      <a:lnTo>
                        <a:pt x="0" y="571476"/>
                      </a:lnTo>
                      <a:lnTo>
                        <a:pt x="0" y="0"/>
                      </a:lnTo>
                      <a:lnTo>
                        <a:pt x="168911" y="0"/>
                      </a:lnTo>
                      <a:lnTo>
                        <a:pt x="168911" y="418395"/>
                      </a:lnTo>
                      <a:lnTo>
                        <a:pt x="571476" y="418395"/>
                      </a:lnTo>
                    </a:path>
                  </a:pathLst>
                </a:custGeom>
                <a:solidFill>
                  <a:srgbClr val="4F81BD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30" name="円/楕円 4614">
                  <a:extLst>
                    <a:ext uri="{FF2B5EF4-FFF2-40B4-BE49-F238E27FC236}">
                      <a16:creationId xmlns:a16="http://schemas.microsoft.com/office/drawing/2014/main" id="{36184D8D-CBF2-4B61-9774-67665172A10D}"/>
                    </a:ext>
                  </a:extLst>
                </p:cNvPr>
                <p:cNvSpPr/>
                <p:nvPr/>
              </p:nvSpPr>
              <p:spPr>
                <a:xfrm>
                  <a:off x="852168" y="4191000"/>
                  <a:ext cx="135771" cy="203720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31" name="正方形/長方形 30">
                  <a:extLst>
                    <a:ext uri="{FF2B5EF4-FFF2-40B4-BE49-F238E27FC236}">
                      <a16:creationId xmlns:a16="http://schemas.microsoft.com/office/drawing/2014/main" id="{71BF82A5-C0EC-4ED8-8C30-478EAE674E6F}"/>
                    </a:ext>
                  </a:extLst>
                </p:cNvPr>
                <p:cNvSpPr/>
                <p:nvPr/>
              </p:nvSpPr>
              <p:spPr>
                <a:xfrm rot="810849">
                  <a:off x="948757" y="4234711"/>
                  <a:ext cx="112373" cy="185439"/>
                </a:xfrm>
                <a:prstGeom prst="rect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</p:grpSp>
          <p:grpSp>
            <p:nvGrpSpPr>
              <p:cNvPr id="4" name="グループ化 3">
                <a:extLst>
                  <a:ext uri="{FF2B5EF4-FFF2-40B4-BE49-F238E27FC236}">
                    <a16:creationId xmlns:a16="http://schemas.microsoft.com/office/drawing/2014/main" id="{38C20A29-292F-4FEF-8681-802DE63F5CBB}"/>
                  </a:ext>
                </a:extLst>
              </p:cNvPr>
              <p:cNvGrpSpPr/>
              <p:nvPr/>
            </p:nvGrpSpPr>
            <p:grpSpPr>
              <a:xfrm>
                <a:off x="4123791" y="905423"/>
                <a:ext cx="1442863" cy="1538072"/>
                <a:chOff x="4253672" y="1845394"/>
                <a:chExt cx="3579648" cy="3815854"/>
              </a:xfrm>
            </p:grpSpPr>
            <p:sp>
              <p:nvSpPr>
                <p:cNvPr id="5" name="フレーム (半分) 4">
                  <a:extLst>
                    <a:ext uri="{FF2B5EF4-FFF2-40B4-BE49-F238E27FC236}">
                      <a16:creationId xmlns:a16="http://schemas.microsoft.com/office/drawing/2014/main" id="{E7B0B769-62AF-4F55-8F0A-E58E795F305C}"/>
                    </a:ext>
                  </a:extLst>
                </p:cNvPr>
                <p:cNvSpPr/>
                <p:nvPr/>
              </p:nvSpPr>
              <p:spPr>
                <a:xfrm flipH="1" flipV="1">
                  <a:off x="4253672" y="4077072"/>
                  <a:ext cx="1896044" cy="1440160"/>
                </a:xfrm>
                <a:prstGeom prst="halfFrame">
                  <a:avLst>
                    <a:gd name="adj1" fmla="val 5820"/>
                    <a:gd name="adj2" fmla="val 7936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black"/>
                    </a:solidFill>
                    <a:ea typeface="ＭＳ Ｐゴシック"/>
                  </a:endParaRPr>
                </a:p>
              </p:txBody>
            </p:sp>
            <p:sp>
              <p:nvSpPr>
                <p:cNvPr id="6" name="L 字 5">
                  <a:extLst>
                    <a:ext uri="{FF2B5EF4-FFF2-40B4-BE49-F238E27FC236}">
                      <a16:creationId xmlns:a16="http://schemas.microsoft.com/office/drawing/2014/main" id="{FD0DF116-3399-49FA-B5B6-8C8A328AA072}"/>
                    </a:ext>
                  </a:extLst>
                </p:cNvPr>
                <p:cNvSpPr/>
                <p:nvPr/>
              </p:nvSpPr>
              <p:spPr>
                <a:xfrm rot="5400000">
                  <a:off x="6107041" y="2187959"/>
                  <a:ext cx="1852820" cy="1167690"/>
                </a:xfrm>
                <a:prstGeom prst="corner">
                  <a:avLst>
                    <a:gd name="adj1" fmla="val 18974"/>
                    <a:gd name="adj2" fmla="val 1896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7" name="片側の 2 つの角を丸めた四角形 4631">
                  <a:extLst>
                    <a:ext uri="{FF2B5EF4-FFF2-40B4-BE49-F238E27FC236}">
                      <a16:creationId xmlns:a16="http://schemas.microsoft.com/office/drawing/2014/main" id="{255B9FD4-EB2E-4D03-8AA8-303EC87CF4BA}"/>
                    </a:ext>
                  </a:extLst>
                </p:cNvPr>
                <p:cNvSpPr/>
                <p:nvPr/>
              </p:nvSpPr>
              <p:spPr>
                <a:xfrm>
                  <a:off x="6449606" y="5229200"/>
                  <a:ext cx="1383714" cy="288032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8" name="片側の 2 つの角を丸めた四角形 4632">
                  <a:extLst>
                    <a:ext uri="{FF2B5EF4-FFF2-40B4-BE49-F238E27FC236}">
                      <a16:creationId xmlns:a16="http://schemas.microsoft.com/office/drawing/2014/main" id="{C640DC69-BCB1-4DCF-9178-BD52DC75B68B}"/>
                    </a:ext>
                  </a:extLst>
                </p:cNvPr>
                <p:cNvSpPr/>
                <p:nvPr/>
              </p:nvSpPr>
              <p:spPr>
                <a:xfrm>
                  <a:off x="6449606" y="3698213"/>
                  <a:ext cx="1383714" cy="1530987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99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9" name="片側の 2 つの角を丸めた四角形 4633">
                  <a:extLst>
                    <a:ext uri="{FF2B5EF4-FFF2-40B4-BE49-F238E27FC236}">
                      <a16:creationId xmlns:a16="http://schemas.microsoft.com/office/drawing/2014/main" id="{36FD24CB-F885-47D6-9FA9-BF33B86ED5FB}"/>
                    </a:ext>
                  </a:extLst>
                </p:cNvPr>
                <p:cNvSpPr/>
                <p:nvPr/>
              </p:nvSpPr>
              <p:spPr>
                <a:xfrm>
                  <a:off x="6449606" y="3472662"/>
                  <a:ext cx="1383714" cy="225552"/>
                </a:xfrm>
                <a:prstGeom prst="round2SameRect">
                  <a:avLst>
                    <a:gd name="adj1" fmla="val 40362"/>
                    <a:gd name="adj2" fmla="val 0"/>
                  </a:avLst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0" name="L 字 9">
                  <a:extLst>
                    <a:ext uri="{FF2B5EF4-FFF2-40B4-BE49-F238E27FC236}">
                      <a16:creationId xmlns:a16="http://schemas.microsoft.com/office/drawing/2014/main" id="{ED91A0EC-A5A0-4EC1-9095-B7D7EF2FE282}"/>
                    </a:ext>
                  </a:extLst>
                </p:cNvPr>
                <p:cNvSpPr/>
                <p:nvPr/>
              </p:nvSpPr>
              <p:spPr>
                <a:xfrm rot="16200000">
                  <a:off x="4117127" y="3184753"/>
                  <a:ext cx="3240360" cy="1424598"/>
                </a:xfrm>
                <a:prstGeom prst="corner">
                  <a:avLst>
                    <a:gd name="adj1" fmla="val 18974"/>
                    <a:gd name="adj2" fmla="val 18962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1" name="円/楕円 4635">
                  <a:extLst>
                    <a:ext uri="{FF2B5EF4-FFF2-40B4-BE49-F238E27FC236}">
                      <a16:creationId xmlns:a16="http://schemas.microsoft.com/office/drawing/2014/main" id="{5F681DBB-9FEE-48A1-852B-09423B2CA58A}"/>
                    </a:ext>
                  </a:extLst>
                </p:cNvPr>
                <p:cNvSpPr/>
                <p:nvPr/>
              </p:nvSpPr>
              <p:spPr>
                <a:xfrm>
                  <a:off x="7401272" y="5301208"/>
                  <a:ext cx="360040" cy="36004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2" name="円/楕円 4636">
                  <a:extLst>
                    <a:ext uri="{FF2B5EF4-FFF2-40B4-BE49-F238E27FC236}">
                      <a16:creationId xmlns:a16="http://schemas.microsoft.com/office/drawing/2014/main" id="{C33D572F-19FF-4361-A27E-B2B3E0345BBE}"/>
                    </a:ext>
                  </a:extLst>
                </p:cNvPr>
                <p:cNvSpPr/>
                <p:nvPr/>
              </p:nvSpPr>
              <p:spPr>
                <a:xfrm>
                  <a:off x="7506008" y="5405944"/>
                  <a:ext cx="150568" cy="150568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3" name="円/楕円 4637">
                  <a:extLst>
                    <a:ext uri="{FF2B5EF4-FFF2-40B4-BE49-F238E27FC236}">
                      <a16:creationId xmlns:a16="http://schemas.microsoft.com/office/drawing/2014/main" id="{C62A0878-7932-44F8-B7D2-96B3053370A9}"/>
                    </a:ext>
                  </a:extLst>
                </p:cNvPr>
                <p:cNvSpPr/>
                <p:nvPr/>
              </p:nvSpPr>
              <p:spPr>
                <a:xfrm>
                  <a:off x="5127464" y="5301208"/>
                  <a:ext cx="360040" cy="36004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4" name="円/楕円 4638">
                  <a:extLst>
                    <a:ext uri="{FF2B5EF4-FFF2-40B4-BE49-F238E27FC236}">
                      <a16:creationId xmlns:a16="http://schemas.microsoft.com/office/drawing/2014/main" id="{7F89D10A-389F-4049-8401-4411236FC02D}"/>
                    </a:ext>
                  </a:extLst>
                </p:cNvPr>
                <p:cNvSpPr/>
                <p:nvPr/>
              </p:nvSpPr>
              <p:spPr>
                <a:xfrm>
                  <a:off x="5232200" y="5405944"/>
                  <a:ext cx="150568" cy="150568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</p:grpSp>
        </p:grpSp>
        <p:grpSp>
          <p:nvGrpSpPr>
            <p:cNvPr id="162" name="グループ化 161">
              <a:extLst>
                <a:ext uri="{FF2B5EF4-FFF2-40B4-BE49-F238E27FC236}">
                  <a16:creationId xmlns:a16="http://schemas.microsoft.com/office/drawing/2014/main" id="{7224EEAE-AD59-4712-AA84-229D077C5573}"/>
                </a:ext>
              </a:extLst>
            </p:cNvPr>
            <p:cNvGrpSpPr/>
            <p:nvPr/>
          </p:nvGrpSpPr>
          <p:grpSpPr>
            <a:xfrm>
              <a:off x="8512143" y="1240157"/>
              <a:ext cx="486259" cy="193238"/>
              <a:chOff x="8521554" y="1291315"/>
              <a:chExt cx="480036" cy="146889"/>
            </a:xfrm>
          </p:grpSpPr>
          <p:sp>
            <p:nvSpPr>
              <p:cNvPr id="160" name="台形 159">
                <a:extLst>
                  <a:ext uri="{FF2B5EF4-FFF2-40B4-BE49-F238E27FC236}">
                    <a16:creationId xmlns:a16="http://schemas.microsoft.com/office/drawing/2014/main" id="{72086822-D4DB-4300-B74F-A7F0C6D09702}"/>
                  </a:ext>
                </a:extLst>
              </p:cNvPr>
              <p:cNvSpPr/>
              <p:nvPr/>
            </p:nvSpPr>
            <p:spPr>
              <a:xfrm>
                <a:off x="8653769" y="1291315"/>
                <a:ext cx="347821" cy="145355"/>
              </a:xfrm>
              <a:prstGeom prst="trapezoid">
                <a:avLst/>
              </a:prstGeom>
              <a:solidFill>
                <a:srgbClr val="00206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kern="0" dirty="0">
                  <a:solidFill>
                    <a:prstClr val="white"/>
                  </a:solidFill>
                  <a:ea typeface="ＭＳ Ｐゴシック"/>
                </a:endParaRPr>
              </a:p>
            </p:txBody>
          </p:sp>
          <p:sp>
            <p:nvSpPr>
              <p:cNvPr id="161" name="フローチャート: 論理積ゲート 512">
                <a:extLst>
                  <a:ext uri="{FF2B5EF4-FFF2-40B4-BE49-F238E27FC236}">
                    <a16:creationId xmlns:a16="http://schemas.microsoft.com/office/drawing/2014/main" id="{2791A8B2-6008-4F0E-807B-40AE753B2314}"/>
                  </a:ext>
                </a:extLst>
              </p:cNvPr>
              <p:cNvSpPr/>
              <p:nvPr/>
            </p:nvSpPr>
            <p:spPr>
              <a:xfrm rot="16200000">
                <a:off x="8650734" y="1275405"/>
                <a:ext cx="33619" cy="291980"/>
              </a:xfrm>
              <a:custGeom>
                <a:avLst/>
                <a:gdLst>
                  <a:gd name="connsiteX0" fmla="*/ 0 w 45719"/>
                  <a:gd name="connsiteY0" fmla="*/ 0 h 259336"/>
                  <a:gd name="connsiteX1" fmla="*/ 22860 w 45719"/>
                  <a:gd name="connsiteY1" fmla="*/ 0 h 259336"/>
                  <a:gd name="connsiteX2" fmla="*/ 45720 w 45719"/>
                  <a:gd name="connsiteY2" fmla="*/ 129668 h 259336"/>
                  <a:gd name="connsiteX3" fmla="*/ 22860 w 45719"/>
                  <a:gd name="connsiteY3" fmla="*/ 259336 h 259336"/>
                  <a:gd name="connsiteX4" fmla="*/ 0 w 45719"/>
                  <a:gd name="connsiteY4" fmla="*/ 259336 h 259336"/>
                  <a:gd name="connsiteX5" fmla="*/ 0 w 45719"/>
                  <a:gd name="connsiteY5" fmla="*/ 0 h 259336"/>
                  <a:gd name="connsiteX0" fmla="*/ 0 w 45720"/>
                  <a:gd name="connsiteY0" fmla="*/ 0 h 259336"/>
                  <a:gd name="connsiteX1" fmla="*/ 45720 w 45720"/>
                  <a:gd name="connsiteY1" fmla="*/ 129668 h 259336"/>
                  <a:gd name="connsiteX2" fmla="*/ 22860 w 45720"/>
                  <a:gd name="connsiteY2" fmla="*/ 259336 h 259336"/>
                  <a:gd name="connsiteX3" fmla="*/ 0 w 45720"/>
                  <a:gd name="connsiteY3" fmla="*/ 259336 h 259336"/>
                  <a:gd name="connsiteX4" fmla="*/ 0 w 45720"/>
                  <a:gd name="connsiteY4" fmla="*/ 0 h 259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720" h="259336">
                    <a:moveTo>
                      <a:pt x="0" y="0"/>
                    </a:moveTo>
                    <a:lnTo>
                      <a:pt x="45720" y="129668"/>
                    </a:lnTo>
                    <a:cubicBezTo>
                      <a:pt x="45720" y="201282"/>
                      <a:pt x="35485" y="259336"/>
                      <a:pt x="22860" y="259336"/>
                    </a:cubicBezTo>
                    <a:lnTo>
                      <a:pt x="0" y="2593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kern="0">
                  <a:solidFill>
                    <a:prstClr val="white"/>
                  </a:solidFill>
                  <a:ea typeface="ＭＳ Ｐゴシック"/>
                </a:endParaRPr>
              </a:p>
            </p:txBody>
          </p:sp>
        </p:grpSp>
        <p:grpSp>
          <p:nvGrpSpPr>
            <p:cNvPr id="165" name="グループ化 164">
              <a:extLst>
                <a:ext uri="{FF2B5EF4-FFF2-40B4-BE49-F238E27FC236}">
                  <a16:creationId xmlns:a16="http://schemas.microsoft.com/office/drawing/2014/main" id="{83F03B26-C431-4998-974C-7E2CBE86F5D1}"/>
                </a:ext>
              </a:extLst>
            </p:cNvPr>
            <p:cNvGrpSpPr/>
            <p:nvPr/>
          </p:nvGrpSpPr>
          <p:grpSpPr>
            <a:xfrm>
              <a:off x="8804894" y="1460074"/>
              <a:ext cx="117522" cy="145445"/>
              <a:chOff x="8807403" y="1460074"/>
              <a:chExt cx="79023" cy="145445"/>
            </a:xfrm>
          </p:grpSpPr>
          <p:sp>
            <p:nvSpPr>
              <p:cNvPr id="163" name="円/楕円 503">
                <a:extLst>
                  <a:ext uri="{FF2B5EF4-FFF2-40B4-BE49-F238E27FC236}">
                    <a16:creationId xmlns:a16="http://schemas.microsoft.com/office/drawing/2014/main" id="{2BAC79BE-8AC5-4117-8A9A-1BE25E240BE9}"/>
                  </a:ext>
                </a:extLst>
              </p:cNvPr>
              <p:cNvSpPr/>
              <p:nvPr/>
            </p:nvSpPr>
            <p:spPr>
              <a:xfrm rot="11870928">
                <a:off x="8807403" y="1460074"/>
                <a:ext cx="79023" cy="145445"/>
              </a:xfrm>
              <a:custGeom>
                <a:avLst/>
                <a:gdLst>
                  <a:gd name="connsiteX0" fmla="*/ 0 w 119283"/>
                  <a:gd name="connsiteY0" fmla="*/ 89756 h 179512"/>
                  <a:gd name="connsiteX1" fmla="*/ 59642 w 119283"/>
                  <a:gd name="connsiteY1" fmla="*/ 0 h 179512"/>
                  <a:gd name="connsiteX2" fmla="*/ 119284 w 119283"/>
                  <a:gd name="connsiteY2" fmla="*/ 89756 h 179512"/>
                  <a:gd name="connsiteX3" fmla="*/ 59642 w 119283"/>
                  <a:gd name="connsiteY3" fmla="*/ 179512 h 179512"/>
                  <a:gd name="connsiteX4" fmla="*/ 0 w 119283"/>
                  <a:gd name="connsiteY4" fmla="*/ 89756 h 179512"/>
                  <a:gd name="connsiteX0" fmla="*/ 0 w 119284"/>
                  <a:gd name="connsiteY0" fmla="*/ 89756 h 179512"/>
                  <a:gd name="connsiteX1" fmla="*/ 59642 w 119284"/>
                  <a:gd name="connsiteY1" fmla="*/ 0 h 179512"/>
                  <a:gd name="connsiteX2" fmla="*/ 119284 w 119284"/>
                  <a:gd name="connsiteY2" fmla="*/ 89756 h 179512"/>
                  <a:gd name="connsiteX3" fmla="*/ 59642 w 119284"/>
                  <a:gd name="connsiteY3" fmla="*/ 179512 h 179512"/>
                  <a:gd name="connsiteX4" fmla="*/ 0 w 119284"/>
                  <a:gd name="connsiteY4" fmla="*/ 89756 h 179512"/>
                  <a:gd name="connsiteX0" fmla="*/ 0 w 119284"/>
                  <a:gd name="connsiteY0" fmla="*/ 89756 h 179512"/>
                  <a:gd name="connsiteX1" fmla="*/ 59642 w 119284"/>
                  <a:gd name="connsiteY1" fmla="*/ 0 h 179512"/>
                  <a:gd name="connsiteX2" fmla="*/ 119284 w 119284"/>
                  <a:gd name="connsiteY2" fmla="*/ 89756 h 179512"/>
                  <a:gd name="connsiteX3" fmla="*/ 59642 w 119284"/>
                  <a:gd name="connsiteY3" fmla="*/ 179512 h 179512"/>
                  <a:gd name="connsiteX4" fmla="*/ 0 w 119284"/>
                  <a:gd name="connsiteY4" fmla="*/ 89756 h 179512"/>
                  <a:gd name="connsiteX0" fmla="*/ 0 w 119284"/>
                  <a:gd name="connsiteY0" fmla="*/ 89756 h 179512"/>
                  <a:gd name="connsiteX1" fmla="*/ 59642 w 119284"/>
                  <a:gd name="connsiteY1" fmla="*/ 0 h 179512"/>
                  <a:gd name="connsiteX2" fmla="*/ 119284 w 119284"/>
                  <a:gd name="connsiteY2" fmla="*/ 89756 h 179512"/>
                  <a:gd name="connsiteX3" fmla="*/ 59642 w 119284"/>
                  <a:gd name="connsiteY3" fmla="*/ 179512 h 179512"/>
                  <a:gd name="connsiteX4" fmla="*/ 0 w 119284"/>
                  <a:gd name="connsiteY4" fmla="*/ 89756 h 179512"/>
                  <a:gd name="connsiteX0" fmla="*/ 0 w 123309"/>
                  <a:gd name="connsiteY0" fmla="*/ 89756 h 179512"/>
                  <a:gd name="connsiteX1" fmla="*/ 59642 w 123309"/>
                  <a:gd name="connsiteY1" fmla="*/ 0 h 179512"/>
                  <a:gd name="connsiteX2" fmla="*/ 119284 w 123309"/>
                  <a:gd name="connsiteY2" fmla="*/ 89756 h 179512"/>
                  <a:gd name="connsiteX3" fmla="*/ 111476 w 123309"/>
                  <a:gd name="connsiteY3" fmla="*/ 35050 h 179512"/>
                  <a:gd name="connsiteX4" fmla="*/ 59642 w 123309"/>
                  <a:gd name="connsiteY4" fmla="*/ 179512 h 179512"/>
                  <a:gd name="connsiteX5" fmla="*/ 0 w 123309"/>
                  <a:gd name="connsiteY5" fmla="*/ 89756 h 179512"/>
                  <a:gd name="connsiteX0" fmla="*/ 0 w 122554"/>
                  <a:gd name="connsiteY0" fmla="*/ 89756 h 180338"/>
                  <a:gd name="connsiteX1" fmla="*/ 59642 w 122554"/>
                  <a:gd name="connsiteY1" fmla="*/ 0 h 180338"/>
                  <a:gd name="connsiteX2" fmla="*/ 119284 w 122554"/>
                  <a:gd name="connsiteY2" fmla="*/ 89756 h 180338"/>
                  <a:gd name="connsiteX3" fmla="*/ 111476 w 122554"/>
                  <a:gd name="connsiteY3" fmla="*/ 35050 h 180338"/>
                  <a:gd name="connsiteX4" fmla="*/ 83907 w 122554"/>
                  <a:gd name="connsiteY4" fmla="*/ 128738 h 180338"/>
                  <a:gd name="connsiteX5" fmla="*/ 59642 w 122554"/>
                  <a:gd name="connsiteY5" fmla="*/ 179512 h 180338"/>
                  <a:gd name="connsiteX6" fmla="*/ 0 w 122554"/>
                  <a:gd name="connsiteY6" fmla="*/ 89756 h 180338"/>
                  <a:gd name="connsiteX0" fmla="*/ 119284 w 210724"/>
                  <a:gd name="connsiteY0" fmla="*/ 89756 h 181196"/>
                  <a:gd name="connsiteX1" fmla="*/ 111476 w 210724"/>
                  <a:gd name="connsiteY1" fmla="*/ 35050 h 181196"/>
                  <a:gd name="connsiteX2" fmla="*/ 83907 w 210724"/>
                  <a:gd name="connsiteY2" fmla="*/ 128738 h 181196"/>
                  <a:gd name="connsiteX3" fmla="*/ 59642 w 210724"/>
                  <a:gd name="connsiteY3" fmla="*/ 179512 h 181196"/>
                  <a:gd name="connsiteX4" fmla="*/ 0 w 210724"/>
                  <a:gd name="connsiteY4" fmla="*/ 89756 h 181196"/>
                  <a:gd name="connsiteX5" fmla="*/ 59642 w 210724"/>
                  <a:gd name="connsiteY5" fmla="*/ 0 h 181196"/>
                  <a:gd name="connsiteX6" fmla="*/ 210724 w 210724"/>
                  <a:gd name="connsiteY6" fmla="*/ 181196 h 181196"/>
                  <a:gd name="connsiteX0" fmla="*/ 119284 w 122554"/>
                  <a:gd name="connsiteY0" fmla="*/ 89756 h 180338"/>
                  <a:gd name="connsiteX1" fmla="*/ 111476 w 122554"/>
                  <a:gd name="connsiteY1" fmla="*/ 35050 h 180338"/>
                  <a:gd name="connsiteX2" fmla="*/ 83907 w 122554"/>
                  <a:gd name="connsiteY2" fmla="*/ 128738 h 180338"/>
                  <a:gd name="connsiteX3" fmla="*/ 59642 w 122554"/>
                  <a:gd name="connsiteY3" fmla="*/ 179512 h 180338"/>
                  <a:gd name="connsiteX4" fmla="*/ 0 w 122554"/>
                  <a:gd name="connsiteY4" fmla="*/ 89756 h 180338"/>
                  <a:gd name="connsiteX5" fmla="*/ 59642 w 122554"/>
                  <a:gd name="connsiteY5" fmla="*/ 0 h 180338"/>
                  <a:gd name="connsiteX0" fmla="*/ 111476 w 111476"/>
                  <a:gd name="connsiteY0" fmla="*/ 35050 h 180338"/>
                  <a:gd name="connsiteX1" fmla="*/ 83907 w 111476"/>
                  <a:gd name="connsiteY1" fmla="*/ 128738 h 180338"/>
                  <a:gd name="connsiteX2" fmla="*/ 59642 w 111476"/>
                  <a:gd name="connsiteY2" fmla="*/ 179512 h 180338"/>
                  <a:gd name="connsiteX3" fmla="*/ 0 w 111476"/>
                  <a:gd name="connsiteY3" fmla="*/ 89756 h 180338"/>
                  <a:gd name="connsiteX4" fmla="*/ 59642 w 111476"/>
                  <a:gd name="connsiteY4" fmla="*/ 0 h 180338"/>
                  <a:gd name="connsiteX0" fmla="*/ 83907 w 83907"/>
                  <a:gd name="connsiteY0" fmla="*/ 128738 h 180338"/>
                  <a:gd name="connsiteX1" fmla="*/ 59642 w 83907"/>
                  <a:gd name="connsiteY1" fmla="*/ 179512 h 180338"/>
                  <a:gd name="connsiteX2" fmla="*/ 0 w 83907"/>
                  <a:gd name="connsiteY2" fmla="*/ 89756 h 180338"/>
                  <a:gd name="connsiteX3" fmla="*/ 59642 w 83907"/>
                  <a:gd name="connsiteY3" fmla="*/ 0 h 180338"/>
                  <a:gd name="connsiteX0" fmla="*/ 98159 w 98159"/>
                  <a:gd name="connsiteY0" fmla="*/ 139952 h 180666"/>
                  <a:gd name="connsiteX1" fmla="*/ 59642 w 98159"/>
                  <a:gd name="connsiteY1" fmla="*/ 179512 h 180666"/>
                  <a:gd name="connsiteX2" fmla="*/ 0 w 98159"/>
                  <a:gd name="connsiteY2" fmla="*/ 89756 h 180666"/>
                  <a:gd name="connsiteX3" fmla="*/ 59642 w 98159"/>
                  <a:gd name="connsiteY3" fmla="*/ 0 h 180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8159" h="180666">
                    <a:moveTo>
                      <a:pt x="98159" y="139952"/>
                    </a:moveTo>
                    <a:cubicBezTo>
                      <a:pt x="89520" y="164029"/>
                      <a:pt x="73626" y="186009"/>
                      <a:pt x="59642" y="179512"/>
                    </a:cubicBezTo>
                    <a:cubicBezTo>
                      <a:pt x="26703" y="179512"/>
                      <a:pt x="0" y="139327"/>
                      <a:pt x="0" y="89756"/>
                    </a:cubicBezTo>
                    <a:cubicBezTo>
                      <a:pt x="0" y="40185"/>
                      <a:pt x="26703" y="0"/>
                      <a:pt x="59642" y="0"/>
                    </a:cubicBezTo>
                  </a:path>
                </a:pathLst>
              </a:custGeom>
              <a:solidFill>
                <a:srgbClr val="FFCC99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kern="0">
                  <a:solidFill>
                    <a:prstClr val="white"/>
                  </a:solidFill>
                  <a:ea typeface="ＭＳ Ｐゴシック"/>
                </a:endParaRPr>
              </a:p>
            </p:txBody>
          </p:sp>
          <p:sp>
            <p:nvSpPr>
              <p:cNvPr id="164" name="円/楕円 503">
                <a:extLst>
                  <a:ext uri="{FF2B5EF4-FFF2-40B4-BE49-F238E27FC236}">
                    <a16:creationId xmlns:a16="http://schemas.microsoft.com/office/drawing/2014/main" id="{E8B3582B-135B-40CC-892D-D18A716D80B8}"/>
                  </a:ext>
                </a:extLst>
              </p:cNvPr>
              <p:cNvSpPr/>
              <p:nvPr/>
            </p:nvSpPr>
            <p:spPr>
              <a:xfrm rot="11870928">
                <a:off x="8824789" y="1492229"/>
                <a:ext cx="36806" cy="79223"/>
              </a:xfrm>
              <a:custGeom>
                <a:avLst/>
                <a:gdLst>
                  <a:gd name="connsiteX0" fmla="*/ 0 w 119283"/>
                  <a:gd name="connsiteY0" fmla="*/ 89756 h 179512"/>
                  <a:gd name="connsiteX1" fmla="*/ 59642 w 119283"/>
                  <a:gd name="connsiteY1" fmla="*/ 0 h 179512"/>
                  <a:gd name="connsiteX2" fmla="*/ 119284 w 119283"/>
                  <a:gd name="connsiteY2" fmla="*/ 89756 h 179512"/>
                  <a:gd name="connsiteX3" fmla="*/ 59642 w 119283"/>
                  <a:gd name="connsiteY3" fmla="*/ 179512 h 179512"/>
                  <a:gd name="connsiteX4" fmla="*/ 0 w 119283"/>
                  <a:gd name="connsiteY4" fmla="*/ 89756 h 179512"/>
                  <a:gd name="connsiteX0" fmla="*/ 0 w 119284"/>
                  <a:gd name="connsiteY0" fmla="*/ 89756 h 179512"/>
                  <a:gd name="connsiteX1" fmla="*/ 59642 w 119284"/>
                  <a:gd name="connsiteY1" fmla="*/ 0 h 179512"/>
                  <a:gd name="connsiteX2" fmla="*/ 119284 w 119284"/>
                  <a:gd name="connsiteY2" fmla="*/ 89756 h 179512"/>
                  <a:gd name="connsiteX3" fmla="*/ 59642 w 119284"/>
                  <a:gd name="connsiteY3" fmla="*/ 179512 h 179512"/>
                  <a:gd name="connsiteX4" fmla="*/ 0 w 119284"/>
                  <a:gd name="connsiteY4" fmla="*/ 89756 h 179512"/>
                  <a:gd name="connsiteX0" fmla="*/ 0 w 119284"/>
                  <a:gd name="connsiteY0" fmla="*/ 89756 h 179512"/>
                  <a:gd name="connsiteX1" fmla="*/ 59642 w 119284"/>
                  <a:gd name="connsiteY1" fmla="*/ 0 h 179512"/>
                  <a:gd name="connsiteX2" fmla="*/ 119284 w 119284"/>
                  <a:gd name="connsiteY2" fmla="*/ 89756 h 179512"/>
                  <a:gd name="connsiteX3" fmla="*/ 59642 w 119284"/>
                  <a:gd name="connsiteY3" fmla="*/ 179512 h 179512"/>
                  <a:gd name="connsiteX4" fmla="*/ 0 w 119284"/>
                  <a:gd name="connsiteY4" fmla="*/ 89756 h 179512"/>
                  <a:gd name="connsiteX0" fmla="*/ 0 w 119284"/>
                  <a:gd name="connsiteY0" fmla="*/ 89756 h 179512"/>
                  <a:gd name="connsiteX1" fmla="*/ 59642 w 119284"/>
                  <a:gd name="connsiteY1" fmla="*/ 0 h 179512"/>
                  <a:gd name="connsiteX2" fmla="*/ 119284 w 119284"/>
                  <a:gd name="connsiteY2" fmla="*/ 89756 h 179512"/>
                  <a:gd name="connsiteX3" fmla="*/ 59642 w 119284"/>
                  <a:gd name="connsiteY3" fmla="*/ 179512 h 179512"/>
                  <a:gd name="connsiteX4" fmla="*/ 0 w 119284"/>
                  <a:gd name="connsiteY4" fmla="*/ 89756 h 179512"/>
                  <a:gd name="connsiteX0" fmla="*/ 0 w 123309"/>
                  <a:gd name="connsiteY0" fmla="*/ 89756 h 179512"/>
                  <a:gd name="connsiteX1" fmla="*/ 59642 w 123309"/>
                  <a:gd name="connsiteY1" fmla="*/ 0 h 179512"/>
                  <a:gd name="connsiteX2" fmla="*/ 119284 w 123309"/>
                  <a:gd name="connsiteY2" fmla="*/ 89756 h 179512"/>
                  <a:gd name="connsiteX3" fmla="*/ 111476 w 123309"/>
                  <a:gd name="connsiteY3" fmla="*/ 35050 h 179512"/>
                  <a:gd name="connsiteX4" fmla="*/ 59642 w 123309"/>
                  <a:gd name="connsiteY4" fmla="*/ 179512 h 179512"/>
                  <a:gd name="connsiteX5" fmla="*/ 0 w 123309"/>
                  <a:gd name="connsiteY5" fmla="*/ 89756 h 179512"/>
                  <a:gd name="connsiteX0" fmla="*/ 0 w 122554"/>
                  <a:gd name="connsiteY0" fmla="*/ 89756 h 180338"/>
                  <a:gd name="connsiteX1" fmla="*/ 59642 w 122554"/>
                  <a:gd name="connsiteY1" fmla="*/ 0 h 180338"/>
                  <a:gd name="connsiteX2" fmla="*/ 119284 w 122554"/>
                  <a:gd name="connsiteY2" fmla="*/ 89756 h 180338"/>
                  <a:gd name="connsiteX3" fmla="*/ 111476 w 122554"/>
                  <a:gd name="connsiteY3" fmla="*/ 35050 h 180338"/>
                  <a:gd name="connsiteX4" fmla="*/ 83907 w 122554"/>
                  <a:gd name="connsiteY4" fmla="*/ 128738 h 180338"/>
                  <a:gd name="connsiteX5" fmla="*/ 59642 w 122554"/>
                  <a:gd name="connsiteY5" fmla="*/ 179512 h 180338"/>
                  <a:gd name="connsiteX6" fmla="*/ 0 w 122554"/>
                  <a:gd name="connsiteY6" fmla="*/ 89756 h 180338"/>
                  <a:gd name="connsiteX0" fmla="*/ 119284 w 210724"/>
                  <a:gd name="connsiteY0" fmla="*/ 89756 h 181196"/>
                  <a:gd name="connsiteX1" fmla="*/ 111476 w 210724"/>
                  <a:gd name="connsiteY1" fmla="*/ 35050 h 181196"/>
                  <a:gd name="connsiteX2" fmla="*/ 83907 w 210724"/>
                  <a:gd name="connsiteY2" fmla="*/ 128738 h 181196"/>
                  <a:gd name="connsiteX3" fmla="*/ 59642 w 210724"/>
                  <a:gd name="connsiteY3" fmla="*/ 179512 h 181196"/>
                  <a:gd name="connsiteX4" fmla="*/ 0 w 210724"/>
                  <a:gd name="connsiteY4" fmla="*/ 89756 h 181196"/>
                  <a:gd name="connsiteX5" fmla="*/ 59642 w 210724"/>
                  <a:gd name="connsiteY5" fmla="*/ 0 h 181196"/>
                  <a:gd name="connsiteX6" fmla="*/ 210724 w 210724"/>
                  <a:gd name="connsiteY6" fmla="*/ 181196 h 181196"/>
                  <a:gd name="connsiteX0" fmla="*/ 119284 w 122554"/>
                  <a:gd name="connsiteY0" fmla="*/ 89756 h 180338"/>
                  <a:gd name="connsiteX1" fmla="*/ 111476 w 122554"/>
                  <a:gd name="connsiteY1" fmla="*/ 35050 h 180338"/>
                  <a:gd name="connsiteX2" fmla="*/ 83907 w 122554"/>
                  <a:gd name="connsiteY2" fmla="*/ 128738 h 180338"/>
                  <a:gd name="connsiteX3" fmla="*/ 59642 w 122554"/>
                  <a:gd name="connsiteY3" fmla="*/ 179512 h 180338"/>
                  <a:gd name="connsiteX4" fmla="*/ 0 w 122554"/>
                  <a:gd name="connsiteY4" fmla="*/ 89756 h 180338"/>
                  <a:gd name="connsiteX5" fmla="*/ 59642 w 122554"/>
                  <a:gd name="connsiteY5" fmla="*/ 0 h 180338"/>
                  <a:gd name="connsiteX0" fmla="*/ 111476 w 111476"/>
                  <a:gd name="connsiteY0" fmla="*/ 35050 h 180338"/>
                  <a:gd name="connsiteX1" fmla="*/ 83907 w 111476"/>
                  <a:gd name="connsiteY1" fmla="*/ 128738 h 180338"/>
                  <a:gd name="connsiteX2" fmla="*/ 59642 w 111476"/>
                  <a:gd name="connsiteY2" fmla="*/ 179512 h 180338"/>
                  <a:gd name="connsiteX3" fmla="*/ 0 w 111476"/>
                  <a:gd name="connsiteY3" fmla="*/ 89756 h 180338"/>
                  <a:gd name="connsiteX4" fmla="*/ 59642 w 111476"/>
                  <a:gd name="connsiteY4" fmla="*/ 0 h 180338"/>
                  <a:gd name="connsiteX0" fmla="*/ 83907 w 83907"/>
                  <a:gd name="connsiteY0" fmla="*/ 128738 h 180338"/>
                  <a:gd name="connsiteX1" fmla="*/ 59642 w 83907"/>
                  <a:gd name="connsiteY1" fmla="*/ 179512 h 180338"/>
                  <a:gd name="connsiteX2" fmla="*/ 0 w 83907"/>
                  <a:gd name="connsiteY2" fmla="*/ 89756 h 180338"/>
                  <a:gd name="connsiteX3" fmla="*/ 59642 w 83907"/>
                  <a:gd name="connsiteY3" fmla="*/ 0 h 180338"/>
                  <a:gd name="connsiteX0" fmla="*/ 98159 w 98159"/>
                  <a:gd name="connsiteY0" fmla="*/ 139952 h 180666"/>
                  <a:gd name="connsiteX1" fmla="*/ 59642 w 98159"/>
                  <a:gd name="connsiteY1" fmla="*/ 179512 h 180666"/>
                  <a:gd name="connsiteX2" fmla="*/ 0 w 98159"/>
                  <a:gd name="connsiteY2" fmla="*/ 89756 h 180666"/>
                  <a:gd name="connsiteX3" fmla="*/ 59642 w 98159"/>
                  <a:gd name="connsiteY3" fmla="*/ 0 h 180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8159" h="180666">
                    <a:moveTo>
                      <a:pt x="98159" y="139952"/>
                    </a:moveTo>
                    <a:cubicBezTo>
                      <a:pt x="89520" y="164029"/>
                      <a:pt x="73626" y="186009"/>
                      <a:pt x="59642" y="179512"/>
                    </a:cubicBezTo>
                    <a:cubicBezTo>
                      <a:pt x="26703" y="179512"/>
                      <a:pt x="0" y="139327"/>
                      <a:pt x="0" y="89756"/>
                    </a:cubicBezTo>
                    <a:cubicBezTo>
                      <a:pt x="0" y="40185"/>
                      <a:pt x="26703" y="0"/>
                      <a:pt x="59642" y="0"/>
                    </a:cubicBezTo>
                  </a:path>
                </a:pathLst>
              </a:custGeom>
              <a:solidFill>
                <a:srgbClr val="FF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kern="0">
                  <a:solidFill>
                    <a:prstClr val="white"/>
                  </a:solidFill>
                  <a:ea typeface="ＭＳ Ｐゴシック"/>
                </a:endParaRPr>
              </a:p>
            </p:txBody>
          </p:sp>
        </p:grpSp>
      </p:grpSp>
      <p:grpSp>
        <p:nvGrpSpPr>
          <p:cNvPr id="355" name="グループ化 354">
            <a:extLst>
              <a:ext uri="{FF2B5EF4-FFF2-40B4-BE49-F238E27FC236}">
                <a16:creationId xmlns:a16="http://schemas.microsoft.com/office/drawing/2014/main" id="{5DD437F0-C03F-4236-9CF7-ED093FBDEA0F}"/>
              </a:ext>
            </a:extLst>
          </p:cNvPr>
          <p:cNvGrpSpPr/>
          <p:nvPr/>
        </p:nvGrpSpPr>
        <p:grpSpPr>
          <a:xfrm>
            <a:off x="3676682" y="4803817"/>
            <a:ext cx="2573255" cy="1640047"/>
            <a:chOff x="3676682" y="4803817"/>
            <a:chExt cx="2573255" cy="1640047"/>
          </a:xfrm>
        </p:grpSpPr>
        <p:grpSp>
          <p:nvGrpSpPr>
            <p:cNvPr id="326" name="グループ化 325">
              <a:extLst>
                <a:ext uri="{FF2B5EF4-FFF2-40B4-BE49-F238E27FC236}">
                  <a16:creationId xmlns:a16="http://schemas.microsoft.com/office/drawing/2014/main" id="{6E6F11EC-A871-48FE-9BEE-E54F6E57FFBC}"/>
                </a:ext>
              </a:extLst>
            </p:cNvPr>
            <p:cNvGrpSpPr/>
            <p:nvPr/>
          </p:nvGrpSpPr>
          <p:grpSpPr>
            <a:xfrm>
              <a:off x="3747234" y="4803817"/>
              <a:ext cx="861154" cy="861154"/>
              <a:chOff x="7344519" y="626841"/>
              <a:chExt cx="1008970" cy="1008970"/>
            </a:xfrm>
          </p:grpSpPr>
          <p:grpSp>
            <p:nvGrpSpPr>
              <p:cNvPr id="327" name="グループ化 326">
                <a:extLst>
                  <a:ext uri="{FF2B5EF4-FFF2-40B4-BE49-F238E27FC236}">
                    <a16:creationId xmlns:a16="http://schemas.microsoft.com/office/drawing/2014/main" id="{9E173957-3EAA-4BFC-A760-F1818851EBD7}"/>
                  </a:ext>
                </a:extLst>
              </p:cNvPr>
              <p:cNvGrpSpPr/>
              <p:nvPr/>
            </p:nvGrpSpPr>
            <p:grpSpPr>
              <a:xfrm>
                <a:off x="7422482" y="710077"/>
                <a:ext cx="860888" cy="835347"/>
                <a:chOff x="7422482" y="710077"/>
                <a:chExt cx="950898" cy="835347"/>
              </a:xfrm>
            </p:grpSpPr>
            <p:sp>
              <p:nvSpPr>
                <p:cNvPr id="330" name="正方形/長方形 329">
                  <a:extLst>
                    <a:ext uri="{FF2B5EF4-FFF2-40B4-BE49-F238E27FC236}">
                      <a16:creationId xmlns:a16="http://schemas.microsoft.com/office/drawing/2014/main" id="{2D364875-107F-406E-AADA-1B9C5DBB6CCC}"/>
                    </a:ext>
                  </a:extLst>
                </p:cNvPr>
                <p:cNvSpPr/>
                <p:nvPr/>
              </p:nvSpPr>
              <p:spPr>
                <a:xfrm>
                  <a:off x="7422482" y="710077"/>
                  <a:ext cx="950898" cy="835347"/>
                </a:xfrm>
                <a:prstGeom prst="rect">
                  <a:avLst/>
                </a:prstGeom>
                <a:solidFill>
                  <a:srgbClr val="8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331" name="正方形/長方形 330">
                  <a:extLst>
                    <a:ext uri="{FF2B5EF4-FFF2-40B4-BE49-F238E27FC236}">
                      <a16:creationId xmlns:a16="http://schemas.microsoft.com/office/drawing/2014/main" id="{C8B4736E-8AC5-4024-95BA-79FC995ABBD4}"/>
                    </a:ext>
                  </a:extLst>
                </p:cNvPr>
                <p:cNvSpPr/>
                <p:nvPr/>
              </p:nvSpPr>
              <p:spPr>
                <a:xfrm>
                  <a:off x="7497479" y="782378"/>
                  <a:ext cx="798796" cy="69074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grpSp>
              <p:nvGrpSpPr>
                <p:cNvPr id="332" name="グループ化 331">
                  <a:extLst>
                    <a:ext uri="{FF2B5EF4-FFF2-40B4-BE49-F238E27FC236}">
                      <a16:creationId xmlns:a16="http://schemas.microsoft.com/office/drawing/2014/main" id="{C81472B1-7AD6-46E5-B40A-F428E3257D28}"/>
                    </a:ext>
                  </a:extLst>
                </p:cNvPr>
                <p:cNvGrpSpPr/>
                <p:nvPr/>
              </p:nvGrpSpPr>
              <p:grpSpPr>
                <a:xfrm>
                  <a:off x="7497479" y="782378"/>
                  <a:ext cx="798796" cy="690746"/>
                  <a:chOff x="7497479" y="782378"/>
                  <a:chExt cx="798796" cy="564608"/>
                </a:xfrm>
              </p:grpSpPr>
              <p:sp>
                <p:nvSpPr>
                  <p:cNvPr id="333" name="正方形/長方形 332">
                    <a:extLst>
                      <a:ext uri="{FF2B5EF4-FFF2-40B4-BE49-F238E27FC236}">
                        <a16:creationId xmlns:a16="http://schemas.microsoft.com/office/drawing/2014/main" id="{D9C7A456-61B4-4771-8309-2B9A77CE244F}"/>
                      </a:ext>
                    </a:extLst>
                  </p:cNvPr>
                  <p:cNvSpPr/>
                  <p:nvPr/>
                </p:nvSpPr>
                <p:spPr>
                  <a:xfrm>
                    <a:off x="7497479" y="782378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334" name="正方形/長方形 333">
                    <a:extLst>
                      <a:ext uri="{FF2B5EF4-FFF2-40B4-BE49-F238E27FC236}">
                        <a16:creationId xmlns:a16="http://schemas.microsoft.com/office/drawing/2014/main" id="{9F442191-8299-4CAD-A087-F7F7A408AD4E}"/>
                      </a:ext>
                    </a:extLst>
                  </p:cNvPr>
                  <p:cNvSpPr/>
                  <p:nvPr/>
                </p:nvSpPr>
                <p:spPr>
                  <a:xfrm>
                    <a:off x="7497479" y="863000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335" name="正方形/長方形 334">
                    <a:extLst>
                      <a:ext uri="{FF2B5EF4-FFF2-40B4-BE49-F238E27FC236}">
                        <a16:creationId xmlns:a16="http://schemas.microsoft.com/office/drawing/2014/main" id="{799B4332-8E98-4B93-AE0E-323680AC0EF1}"/>
                      </a:ext>
                    </a:extLst>
                  </p:cNvPr>
                  <p:cNvSpPr/>
                  <p:nvPr/>
                </p:nvSpPr>
                <p:spPr>
                  <a:xfrm>
                    <a:off x="7497479" y="943622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336" name="正方形/長方形 335">
                    <a:extLst>
                      <a:ext uri="{FF2B5EF4-FFF2-40B4-BE49-F238E27FC236}">
                        <a16:creationId xmlns:a16="http://schemas.microsoft.com/office/drawing/2014/main" id="{C6A7E724-F9A4-4E3C-B6C6-A90F56E2FE18}"/>
                      </a:ext>
                    </a:extLst>
                  </p:cNvPr>
                  <p:cNvSpPr/>
                  <p:nvPr/>
                </p:nvSpPr>
                <p:spPr>
                  <a:xfrm>
                    <a:off x="7497479" y="1024244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337" name="正方形/長方形 336">
                    <a:extLst>
                      <a:ext uri="{FF2B5EF4-FFF2-40B4-BE49-F238E27FC236}">
                        <a16:creationId xmlns:a16="http://schemas.microsoft.com/office/drawing/2014/main" id="{634176A2-BF01-42D2-AFA9-B992B76CEBAB}"/>
                      </a:ext>
                    </a:extLst>
                  </p:cNvPr>
                  <p:cNvSpPr/>
                  <p:nvPr/>
                </p:nvSpPr>
                <p:spPr>
                  <a:xfrm>
                    <a:off x="7497479" y="1104866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338" name="正方形/長方形 337">
                    <a:extLst>
                      <a:ext uri="{FF2B5EF4-FFF2-40B4-BE49-F238E27FC236}">
                        <a16:creationId xmlns:a16="http://schemas.microsoft.com/office/drawing/2014/main" id="{6EF9DA3A-0BDF-46AC-BEAD-68364674195E}"/>
                      </a:ext>
                    </a:extLst>
                  </p:cNvPr>
                  <p:cNvSpPr/>
                  <p:nvPr/>
                </p:nvSpPr>
                <p:spPr>
                  <a:xfrm>
                    <a:off x="7497479" y="1185488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339" name="正方形/長方形 338">
                    <a:extLst>
                      <a:ext uri="{FF2B5EF4-FFF2-40B4-BE49-F238E27FC236}">
                        <a16:creationId xmlns:a16="http://schemas.microsoft.com/office/drawing/2014/main" id="{8AC4508A-309F-43E8-865B-F14E9E2B9541}"/>
                      </a:ext>
                    </a:extLst>
                  </p:cNvPr>
                  <p:cNvSpPr/>
                  <p:nvPr/>
                </p:nvSpPr>
                <p:spPr>
                  <a:xfrm>
                    <a:off x="7497479" y="1266364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28" name="正方形/長方形 327">
                <a:extLst>
                  <a:ext uri="{FF2B5EF4-FFF2-40B4-BE49-F238E27FC236}">
                    <a16:creationId xmlns:a16="http://schemas.microsoft.com/office/drawing/2014/main" id="{17CAC616-3455-4418-B73E-499D15751F5B}"/>
                  </a:ext>
                </a:extLst>
              </p:cNvPr>
              <p:cNvSpPr/>
              <p:nvPr/>
            </p:nvSpPr>
            <p:spPr>
              <a:xfrm rot="2700000">
                <a:off x="7344517" y="1088023"/>
                <a:ext cx="1008970" cy="86606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kern="0">
                  <a:solidFill>
                    <a:prstClr val="white"/>
                  </a:solidFill>
                  <a:ea typeface="ＭＳ Ｐゴシック"/>
                </a:endParaRPr>
              </a:p>
            </p:txBody>
          </p:sp>
          <p:sp>
            <p:nvSpPr>
              <p:cNvPr id="329" name="正方形/長方形 328">
                <a:extLst>
                  <a:ext uri="{FF2B5EF4-FFF2-40B4-BE49-F238E27FC236}">
                    <a16:creationId xmlns:a16="http://schemas.microsoft.com/office/drawing/2014/main" id="{B169CCEB-6F4C-4FBE-B86D-F11502CA62A5}"/>
                  </a:ext>
                </a:extLst>
              </p:cNvPr>
              <p:cNvSpPr/>
              <p:nvPr/>
            </p:nvSpPr>
            <p:spPr>
              <a:xfrm rot="18900000" flipH="1">
                <a:off x="7344519" y="1088021"/>
                <a:ext cx="1008970" cy="86606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kern="0">
                  <a:solidFill>
                    <a:prstClr val="white"/>
                  </a:solidFill>
                  <a:ea typeface="ＭＳ Ｐゴシック"/>
                </a:endParaRPr>
              </a:p>
            </p:txBody>
          </p:sp>
        </p:grpSp>
        <p:grpSp>
          <p:nvGrpSpPr>
            <p:cNvPr id="208" name="グループ化 207">
              <a:extLst>
                <a:ext uri="{FF2B5EF4-FFF2-40B4-BE49-F238E27FC236}">
                  <a16:creationId xmlns:a16="http://schemas.microsoft.com/office/drawing/2014/main" id="{2B50FA13-F59A-43A0-A3BA-ADDF33C461CD}"/>
                </a:ext>
              </a:extLst>
            </p:cNvPr>
            <p:cNvGrpSpPr/>
            <p:nvPr/>
          </p:nvGrpSpPr>
          <p:grpSpPr>
            <a:xfrm>
              <a:off x="3676682" y="4881929"/>
              <a:ext cx="2573255" cy="1561935"/>
              <a:chOff x="-346456" y="220770"/>
              <a:chExt cx="3758958" cy="2281642"/>
            </a:xfrm>
          </p:grpSpPr>
          <p:grpSp>
            <p:nvGrpSpPr>
              <p:cNvPr id="209" name="グループ化 208">
                <a:extLst>
                  <a:ext uri="{FF2B5EF4-FFF2-40B4-BE49-F238E27FC236}">
                    <a16:creationId xmlns:a16="http://schemas.microsoft.com/office/drawing/2014/main" id="{101950EF-BAE1-41BE-91A0-AC3EAFD8B161}"/>
                  </a:ext>
                </a:extLst>
              </p:cNvPr>
              <p:cNvGrpSpPr/>
              <p:nvPr/>
            </p:nvGrpSpPr>
            <p:grpSpPr>
              <a:xfrm>
                <a:off x="1864932" y="346939"/>
                <a:ext cx="870308" cy="1290399"/>
                <a:chOff x="4950817" y="4479759"/>
                <a:chExt cx="870308" cy="1290399"/>
              </a:xfrm>
            </p:grpSpPr>
            <p:sp>
              <p:nvSpPr>
                <p:cNvPr id="227" name="フリーフォーム: 図形 226">
                  <a:extLst>
                    <a:ext uri="{FF2B5EF4-FFF2-40B4-BE49-F238E27FC236}">
                      <a16:creationId xmlns:a16="http://schemas.microsoft.com/office/drawing/2014/main" id="{6181D3DD-841B-4CAD-9CD4-C16DE13A984E}"/>
                    </a:ext>
                  </a:extLst>
                </p:cNvPr>
                <p:cNvSpPr/>
                <p:nvPr/>
              </p:nvSpPr>
              <p:spPr bwMode="auto">
                <a:xfrm rot="9900000">
                  <a:off x="5121489" y="5474355"/>
                  <a:ext cx="506969" cy="295803"/>
                </a:xfrm>
                <a:custGeom>
                  <a:avLst/>
                  <a:gdLst>
                    <a:gd name="connsiteX0" fmla="*/ 205303 w 506969"/>
                    <a:gd name="connsiteY0" fmla="*/ 294684 h 295803"/>
                    <a:gd name="connsiteX1" fmla="*/ 24189 w 506969"/>
                    <a:gd name="connsiteY1" fmla="*/ 246155 h 295803"/>
                    <a:gd name="connsiteX2" fmla="*/ 1119 w 506969"/>
                    <a:gd name="connsiteY2" fmla="*/ 206196 h 295803"/>
                    <a:gd name="connsiteX3" fmla="*/ 18007 w 506969"/>
                    <a:gd name="connsiteY3" fmla="*/ 143169 h 295803"/>
                    <a:gd name="connsiteX4" fmla="*/ 99091 w 506969"/>
                    <a:gd name="connsiteY4" fmla="*/ 71528 h 295803"/>
                    <a:gd name="connsiteX5" fmla="*/ 132420 w 506969"/>
                    <a:gd name="connsiteY5" fmla="*/ 73617 h 295803"/>
                    <a:gd name="connsiteX6" fmla="*/ 132558 w 506969"/>
                    <a:gd name="connsiteY6" fmla="*/ 72533 h 295803"/>
                    <a:gd name="connsiteX7" fmla="*/ 339276 w 506969"/>
                    <a:gd name="connsiteY7" fmla="*/ 124043 h 295803"/>
                    <a:gd name="connsiteX8" fmla="*/ 361666 w 506969"/>
                    <a:gd name="connsiteY8" fmla="*/ 0 h 295803"/>
                    <a:gd name="connsiteX9" fmla="*/ 458535 w 506969"/>
                    <a:gd name="connsiteY9" fmla="*/ 0 h 295803"/>
                    <a:gd name="connsiteX10" fmla="*/ 506969 w 506969"/>
                    <a:gd name="connsiteY10" fmla="*/ 268336 h 295803"/>
                    <a:gd name="connsiteX11" fmla="*/ 313231 w 506969"/>
                    <a:gd name="connsiteY11" fmla="*/ 268336 h 295803"/>
                    <a:gd name="connsiteX12" fmla="*/ 313522 w 506969"/>
                    <a:gd name="connsiteY12" fmla="*/ 266721 h 295803"/>
                    <a:gd name="connsiteX13" fmla="*/ 246748 w 506969"/>
                    <a:gd name="connsiteY13" fmla="*/ 266068 h 295803"/>
                    <a:gd name="connsiteX14" fmla="*/ 245262 w 506969"/>
                    <a:gd name="connsiteY14" fmla="*/ 271614 h 295803"/>
                    <a:gd name="connsiteX15" fmla="*/ 205303 w 506969"/>
                    <a:gd name="connsiteY15" fmla="*/ 294684 h 2958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06969" h="295803">
                      <a:moveTo>
                        <a:pt x="205303" y="294684"/>
                      </a:moveTo>
                      <a:lnTo>
                        <a:pt x="24189" y="246155"/>
                      </a:lnTo>
                      <a:cubicBezTo>
                        <a:pt x="6784" y="241491"/>
                        <a:pt x="-3545" y="223601"/>
                        <a:pt x="1119" y="206196"/>
                      </a:cubicBezTo>
                      <a:lnTo>
                        <a:pt x="18007" y="143169"/>
                      </a:lnTo>
                      <a:cubicBezTo>
                        <a:pt x="28500" y="104008"/>
                        <a:pt x="61313" y="76788"/>
                        <a:pt x="99091" y="71528"/>
                      </a:cubicBezTo>
                      <a:lnTo>
                        <a:pt x="132420" y="73617"/>
                      </a:lnTo>
                      <a:lnTo>
                        <a:pt x="132558" y="72533"/>
                      </a:lnTo>
                      <a:lnTo>
                        <a:pt x="339276" y="124043"/>
                      </a:lnTo>
                      <a:lnTo>
                        <a:pt x="361666" y="0"/>
                      </a:lnTo>
                      <a:lnTo>
                        <a:pt x="458535" y="0"/>
                      </a:lnTo>
                      <a:lnTo>
                        <a:pt x="506969" y="268336"/>
                      </a:lnTo>
                      <a:lnTo>
                        <a:pt x="313231" y="268336"/>
                      </a:lnTo>
                      <a:lnTo>
                        <a:pt x="313522" y="266721"/>
                      </a:lnTo>
                      <a:lnTo>
                        <a:pt x="246748" y="266068"/>
                      </a:lnTo>
                      <a:lnTo>
                        <a:pt x="245262" y="271614"/>
                      </a:lnTo>
                      <a:cubicBezTo>
                        <a:pt x="240598" y="289019"/>
                        <a:pt x="222708" y="299348"/>
                        <a:pt x="205303" y="294684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78C86A62-F9E7-4913-AF7C-205EA998A9AB}"/>
                    </a:ext>
                  </a:extLst>
                </p:cNvPr>
                <p:cNvSpPr/>
                <p:nvPr/>
              </p:nvSpPr>
              <p:spPr bwMode="auto">
                <a:xfrm>
                  <a:off x="5393871" y="5072316"/>
                  <a:ext cx="163331" cy="155922"/>
                </a:xfrm>
                <a:custGeom>
                  <a:avLst/>
                  <a:gdLst>
                    <a:gd name="connsiteX0" fmla="*/ 57373 w 265610"/>
                    <a:gd name="connsiteY0" fmla="*/ 0 h 253562"/>
                    <a:gd name="connsiteX1" fmla="*/ 197620 w 265610"/>
                    <a:gd name="connsiteY1" fmla="*/ 0 h 253562"/>
                    <a:gd name="connsiteX2" fmla="*/ 207480 w 265610"/>
                    <a:gd name="connsiteY2" fmla="*/ 115052 h 253562"/>
                    <a:gd name="connsiteX3" fmla="*/ 248782 w 265610"/>
                    <a:gd name="connsiteY3" fmla="*/ 115052 h 253562"/>
                    <a:gd name="connsiteX4" fmla="*/ 265610 w 265610"/>
                    <a:gd name="connsiteY4" fmla="*/ 131880 h 253562"/>
                    <a:gd name="connsiteX5" fmla="*/ 265610 w 265610"/>
                    <a:gd name="connsiteY5" fmla="*/ 184307 h 253562"/>
                    <a:gd name="connsiteX6" fmla="*/ 196355 w 265610"/>
                    <a:gd name="connsiteY6" fmla="*/ 253562 h 253562"/>
                    <a:gd name="connsiteX7" fmla="*/ 69255 w 265610"/>
                    <a:gd name="connsiteY7" fmla="*/ 253562 h 253562"/>
                    <a:gd name="connsiteX8" fmla="*/ 0 w 265610"/>
                    <a:gd name="connsiteY8" fmla="*/ 184307 h 253562"/>
                    <a:gd name="connsiteX9" fmla="*/ 0 w 265610"/>
                    <a:gd name="connsiteY9" fmla="*/ 131880 h 253562"/>
                    <a:gd name="connsiteX10" fmla="*/ 16828 w 265610"/>
                    <a:gd name="connsiteY10" fmla="*/ 115052 h 253562"/>
                    <a:gd name="connsiteX11" fmla="*/ 47513 w 265610"/>
                    <a:gd name="connsiteY11" fmla="*/ 115052 h 253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65610" h="253562">
                      <a:moveTo>
                        <a:pt x="57373" y="0"/>
                      </a:moveTo>
                      <a:lnTo>
                        <a:pt x="197620" y="0"/>
                      </a:lnTo>
                      <a:lnTo>
                        <a:pt x="207480" y="115052"/>
                      </a:lnTo>
                      <a:lnTo>
                        <a:pt x="248782" y="115052"/>
                      </a:lnTo>
                      <a:cubicBezTo>
                        <a:pt x="258076" y="115052"/>
                        <a:pt x="265610" y="122586"/>
                        <a:pt x="265610" y="131880"/>
                      </a:cubicBezTo>
                      <a:lnTo>
                        <a:pt x="265610" y="184307"/>
                      </a:lnTo>
                      <a:cubicBezTo>
                        <a:pt x="265610" y="222555"/>
                        <a:pt x="234603" y="253562"/>
                        <a:pt x="196355" y="253562"/>
                      </a:cubicBezTo>
                      <a:lnTo>
                        <a:pt x="69255" y="253562"/>
                      </a:lnTo>
                      <a:cubicBezTo>
                        <a:pt x="31007" y="253562"/>
                        <a:pt x="0" y="222555"/>
                        <a:pt x="0" y="184307"/>
                      </a:cubicBezTo>
                      <a:lnTo>
                        <a:pt x="0" y="131880"/>
                      </a:lnTo>
                      <a:cubicBezTo>
                        <a:pt x="0" y="122586"/>
                        <a:pt x="7534" y="115052"/>
                        <a:pt x="16828" y="115052"/>
                      </a:cubicBezTo>
                      <a:lnTo>
                        <a:pt x="47513" y="115052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29" name="フリーフォーム: 図形 228">
                  <a:extLst>
                    <a:ext uri="{FF2B5EF4-FFF2-40B4-BE49-F238E27FC236}">
                      <a16:creationId xmlns:a16="http://schemas.microsoft.com/office/drawing/2014/main" id="{FF941CF4-9BD8-4F00-B945-8EFA13888110}"/>
                    </a:ext>
                  </a:extLst>
                </p:cNvPr>
                <p:cNvSpPr/>
                <p:nvPr/>
              </p:nvSpPr>
              <p:spPr bwMode="auto">
                <a:xfrm>
                  <a:off x="5350073" y="5142492"/>
                  <a:ext cx="250927" cy="335290"/>
                </a:xfrm>
                <a:custGeom>
                  <a:avLst/>
                  <a:gdLst>
                    <a:gd name="connsiteX0" fmla="*/ 101040 w 491941"/>
                    <a:gd name="connsiteY0" fmla="*/ 0 h 663550"/>
                    <a:gd name="connsiteX1" fmla="*/ 122749 w 491941"/>
                    <a:gd name="connsiteY1" fmla="*/ 0 h 663550"/>
                    <a:gd name="connsiteX2" fmla="*/ 148591 w 491941"/>
                    <a:gd name="connsiteY2" fmla="*/ 23518 h 663550"/>
                    <a:gd name="connsiteX3" fmla="*/ 240662 w 491941"/>
                    <a:gd name="connsiteY3" fmla="*/ 48609 h 663550"/>
                    <a:gd name="connsiteX4" fmla="*/ 332733 w 491941"/>
                    <a:gd name="connsiteY4" fmla="*/ 23518 h 663550"/>
                    <a:gd name="connsiteX5" fmla="*/ 358575 w 491941"/>
                    <a:gd name="connsiteY5" fmla="*/ 0 h 663550"/>
                    <a:gd name="connsiteX6" fmla="*/ 390901 w 491941"/>
                    <a:gd name="connsiteY6" fmla="*/ 0 h 663550"/>
                    <a:gd name="connsiteX7" fmla="*/ 491941 w 491941"/>
                    <a:gd name="connsiteY7" fmla="*/ 101040 h 663550"/>
                    <a:gd name="connsiteX8" fmla="*/ 491941 w 491941"/>
                    <a:gd name="connsiteY8" fmla="*/ 663550 h 663550"/>
                    <a:gd name="connsiteX9" fmla="*/ 0 w 491941"/>
                    <a:gd name="connsiteY9" fmla="*/ 663550 h 663550"/>
                    <a:gd name="connsiteX10" fmla="*/ 0 w 491941"/>
                    <a:gd name="connsiteY10" fmla="*/ 101040 h 663550"/>
                    <a:gd name="connsiteX11" fmla="*/ 101040 w 491941"/>
                    <a:gd name="connsiteY11" fmla="*/ 0 h 663550"/>
                    <a:gd name="connsiteX0" fmla="*/ 101040 w 491941"/>
                    <a:gd name="connsiteY0" fmla="*/ 0 h 663550"/>
                    <a:gd name="connsiteX1" fmla="*/ 122749 w 491941"/>
                    <a:gd name="connsiteY1" fmla="*/ 0 h 663550"/>
                    <a:gd name="connsiteX2" fmla="*/ 148591 w 491941"/>
                    <a:gd name="connsiteY2" fmla="*/ 23518 h 663550"/>
                    <a:gd name="connsiteX3" fmla="*/ 332733 w 491941"/>
                    <a:gd name="connsiteY3" fmla="*/ 23518 h 663550"/>
                    <a:gd name="connsiteX4" fmla="*/ 358575 w 491941"/>
                    <a:gd name="connsiteY4" fmla="*/ 0 h 663550"/>
                    <a:gd name="connsiteX5" fmla="*/ 390901 w 491941"/>
                    <a:gd name="connsiteY5" fmla="*/ 0 h 663550"/>
                    <a:gd name="connsiteX6" fmla="*/ 491941 w 491941"/>
                    <a:gd name="connsiteY6" fmla="*/ 101040 h 663550"/>
                    <a:gd name="connsiteX7" fmla="*/ 491941 w 491941"/>
                    <a:gd name="connsiteY7" fmla="*/ 663550 h 663550"/>
                    <a:gd name="connsiteX8" fmla="*/ 0 w 491941"/>
                    <a:gd name="connsiteY8" fmla="*/ 663550 h 663550"/>
                    <a:gd name="connsiteX9" fmla="*/ 0 w 491941"/>
                    <a:gd name="connsiteY9" fmla="*/ 101040 h 663550"/>
                    <a:gd name="connsiteX10" fmla="*/ 101040 w 491941"/>
                    <a:gd name="connsiteY10" fmla="*/ 0 h 663550"/>
                    <a:gd name="connsiteX0" fmla="*/ 101040 w 491941"/>
                    <a:gd name="connsiteY0" fmla="*/ 0 h 663550"/>
                    <a:gd name="connsiteX1" fmla="*/ 122749 w 491941"/>
                    <a:gd name="connsiteY1" fmla="*/ 0 h 663550"/>
                    <a:gd name="connsiteX2" fmla="*/ 332733 w 491941"/>
                    <a:gd name="connsiteY2" fmla="*/ 23518 h 663550"/>
                    <a:gd name="connsiteX3" fmla="*/ 358575 w 491941"/>
                    <a:gd name="connsiteY3" fmla="*/ 0 h 663550"/>
                    <a:gd name="connsiteX4" fmla="*/ 390901 w 491941"/>
                    <a:gd name="connsiteY4" fmla="*/ 0 h 663550"/>
                    <a:gd name="connsiteX5" fmla="*/ 491941 w 491941"/>
                    <a:gd name="connsiteY5" fmla="*/ 101040 h 663550"/>
                    <a:gd name="connsiteX6" fmla="*/ 491941 w 491941"/>
                    <a:gd name="connsiteY6" fmla="*/ 663550 h 663550"/>
                    <a:gd name="connsiteX7" fmla="*/ 0 w 491941"/>
                    <a:gd name="connsiteY7" fmla="*/ 663550 h 663550"/>
                    <a:gd name="connsiteX8" fmla="*/ 0 w 491941"/>
                    <a:gd name="connsiteY8" fmla="*/ 101040 h 663550"/>
                    <a:gd name="connsiteX9" fmla="*/ 101040 w 491941"/>
                    <a:gd name="connsiteY9" fmla="*/ 0 h 663550"/>
                    <a:gd name="connsiteX0" fmla="*/ 101040 w 491941"/>
                    <a:gd name="connsiteY0" fmla="*/ 0 h 663550"/>
                    <a:gd name="connsiteX1" fmla="*/ 122749 w 491941"/>
                    <a:gd name="connsiteY1" fmla="*/ 0 h 663550"/>
                    <a:gd name="connsiteX2" fmla="*/ 358575 w 491941"/>
                    <a:gd name="connsiteY2" fmla="*/ 0 h 663550"/>
                    <a:gd name="connsiteX3" fmla="*/ 390901 w 491941"/>
                    <a:gd name="connsiteY3" fmla="*/ 0 h 663550"/>
                    <a:gd name="connsiteX4" fmla="*/ 491941 w 491941"/>
                    <a:gd name="connsiteY4" fmla="*/ 101040 h 663550"/>
                    <a:gd name="connsiteX5" fmla="*/ 491941 w 491941"/>
                    <a:gd name="connsiteY5" fmla="*/ 663550 h 663550"/>
                    <a:gd name="connsiteX6" fmla="*/ 0 w 491941"/>
                    <a:gd name="connsiteY6" fmla="*/ 663550 h 663550"/>
                    <a:gd name="connsiteX7" fmla="*/ 0 w 491941"/>
                    <a:gd name="connsiteY7" fmla="*/ 101040 h 663550"/>
                    <a:gd name="connsiteX8" fmla="*/ 101040 w 491941"/>
                    <a:gd name="connsiteY8" fmla="*/ 0 h 66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1941" h="663550">
                      <a:moveTo>
                        <a:pt x="101040" y="0"/>
                      </a:moveTo>
                      <a:lnTo>
                        <a:pt x="122749" y="0"/>
                      </a:lnTo>
                      <a:lnTo>
                        <a:pt x="358575" y="0"/>
                      </a:lnTo>
                      <a:lnTo>
                        <a:pt x="390901" y="0"/>
                      </a:lnTo>
                      <a:cubicBezTo>
                        <a:pt x="446704" y="0"/>
                        <a:pt x="491941" y="45237"/>
                        <a:pt x="491941" y="101040"/>
                      </a:cubicBezTo>
                      <a:lnTo>
                        <a:pt x="491941" y="663550"/>
                      </a:lnTo>
                      <a:lnTo>
                        <a:pt x="0" y="663550"/>
                      </a:lnTo>
                      <a:lnTo>
                        <a:pt x="0" y="101040"/>
                      </a:lnTo>
                      <a:cubicBezTo>
                        <a:pt x="0" y="45237"/>
                        <a:pt x="45237" y="0"/>
                        <a:pt x="101040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30" name="グループ化 229">
                  <a:extLst>
                    <a:ext uri="{FF2B5EF4-FFF2-40B4-BE49-F238E27FC236}">
                      <a16:creationId xmlns:a16="http://schemas.microsoft.com/office/drawing/2014/main" id="{EF55F6F4-FF87-479C-8EA7-A2AE2DCD6BB1}"/>
                    </a:ext>
                  </a:extLst>
                </p:cNvPr>
                <p:cNvGrpSpPr/>
                <p:nvPr/>
              </p:nvGrpSpPr>
              <p:grpSpPr>
                <a:xfrm rot="1440141">
                  <a:off x="5214378" y="4540650"/>
                  <a:ext cx="515789" cy="548473"/>
                  <a:chOff x="2226483" y="2045506"/>
                  <a:chExt cx="838780" cy="891930"/>
                </a:xfrm>
              </p:grpSpPr>
              <p:sp>
                <p:nvSpPr>
                  <p:cNvPr id="238" name="フリーフォーム: 図形 237">
                    <a:extLst>
                      <a:ext uri="{FF2B5EF4-FFF2-40B4-BE49-F238E27FC236}">
                        <a16:creationId xmlns:a16="http://schemas.microsoft.com/office/drawing/2014/main" id="{EEA5B4A0-C110-466E-92BD-283C2DA6FFB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26483" y="2045506"/>
                    <a:ext cx="838780" cy="891930"/>
                  </a:xfrm>
                  <a:custGeom>
                    <a:avLst/>
                    <a:gdLst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5243 w 838780"/>
                      <a:gd name="connsiteY5" fmla="*/ 846331 h 891930"/>
                      <a:gd name="connsiteX6" fmla="*/ 346483 w 838780"/>
                      <a:gd name="connsiteY6" fmla="*/ 790657 h 891930"/>
                      <a:gd name="connsiteX7" fmla="*/ 203453 w 838780"/>
                      <a:gd name="connsiteY7" fmla="*/ 647627 h 891930"/>
                      <a:gd name="connsiteX8" fmla="*/ 102316 w 838780"/>
                      <a:gd name="connsiteY8" fmla="*/ 689520 h 891930"/>
                      <a:gd name="connsiteX9" fmla="*/ 85958 w 838780"/>
                      <a:gd name="connsiteY9" fmla="*/ 713781 h 891930"/>
                      <a:gd name="connsiteX10" fmla="*/ 71625 w 838780"/>
                      <a:gd name="connsiteY10" fmla="*/ 695309 h 891930"/>
                      <a:gd name="connsiteX11" fmla="*/ 0 w 838780"/>
                      <a:gd name="connsiteY11" fmla="*/ 445965 h 891930"/>
                      <a:gd name="connsiteX12" fmla="*/ 419390 w 838780"/>
                      <a:gd name="connsiteY12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5243 w 838780"/>
                      <a:gd name="connsiteY5" fmla="*/ 846331 h 891930"/>
                      <a:gd name="connsiteX6" fmla="*/ 346483 w 838780"/>
                      <a:gd name="connsiteY6" fmla="*/ 790657 h 891930"/>
                      <a:gd name="connsiteX7" fmla="*/ 102316 w 838780"/>
                      <a:gd name="connsiteY7" fmla="*/ 689520 h 891930"/>
                      <a:gd name="connsiteX8" fmla="*/ 85958 w 838780"/>
                      <a:gd name="connsiteY8" fmla="*/ 713781 h 891930"/>
                      <a:gd name="connsiteX9" fmla="*/ 71625 w 838780"/>
                      <a:gd name="connsiteY9" fmla="*/ 695309 h 891930"/>
                      <a:gd name="connsiteX10" fmla="*/ 0 w 838780"/>
                      <a:gd name="connsiteY10" fmla="*/ 445965 h 891930"/>
                      <a:gd name="connsiteX11" fmla="*/ 419390 w 838780"/>
                      <a:gd name="connsiteY11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5243 w 838780"/>
                      <a:gd name="connsiteY5" fmla="*/ 846331 h 891930"/>
                      <a:gd name="connsiteX6" fmla="*/ 346483 w 838780"/>
                      <a:gd name="connsiteY6" fmla="*/ 790657 h 891930"/>
                      <a:gd name="connsiteX7" fmla="*/ 85958 w 838780"/>
                      <a:gd name="connsiteY7" fmla="*/ 713781 h 891930"/>
                      <a:gd name="connsiteX8" fmla="*/ 71625 w 838780"/>
                      <a:gd name="connsiteY8" fmla="*/ 695309 h 891930"/>
                      <a:gd name="connsiteX9" fmla="*/ 0 w 838780"/>
                      <a:gd name="connsiteY9" fmla="*/ 445965 h 891930"/>
                      <a:gd name="connsiteX10" fmla="*/ 419390 w 838780"/>
                      <a:gd name="connsiteY10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5243 w 838780"/>
                      <a:gd name="connsiteY5" fmla="*/ 846331 h 891930"/>
                      <a:gd name="connsiteX6" fmla="*/ 321742 w 838780"/>
                      <a:gd name="connsiteY6" fmla="*/ 676555 h 891930"/>
                      <a:gd name="connsiteX7" fmla="*/ 85958 w 838780"/>
                      <a:gd name="connsiteY7" fmla="*/ 713781 h 891930"/>
                      <a:gd name="connsiteX8" fmla="*/ 71625 w 838780"/>
                      <a:gd name="connsiteY8" fmla="*/ 695309 h 891930"/>
                      <a:gd name="connsiteX9" fmla="*/ 0 w 838780"/>
                      <a:gd name="connsiteY9" fmla="*/ 445965 h 891930"/>
                      <a:gd name="connsiteX10" fmla="*/ 419390 w 838780"/>
                      <a:gd name="connsiteY10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5243 w 838780"/>
                      <a:gd name="connsiteY5" fmla="*/ 846331 h 891930"/>
                      <a:gd name="connsiteX6" fmla="*/ 321742 w 838780"/>
                      <a:gd name="connsiteY6" fmla="*/ 676555 h 891930"/>
                      <a:gd name="connsiteX7" fmla="*/ 125162 w 838780"/>
                      <a:gd name="connsiteY7" fmla="*/ 766704 h 891930"/>
                      <a:gd name="connsiteX8" fmla="*/ 71625 w 838780"/>
                      <a:gd name="connsiteY8" fmla="*/ 695309 h 891930"/>
                      <a:gd name="connsiteX9" fmla="*/ 0 w 838780"/>
                      <a:gd name="connsiteY9" fmla="*/ 445965 h 891930"/>
                      <a:gd name="connsiteX10" fmla="*/ 419390 w 838780"/>
                      <a:gd name="connsiteY10" fmla="*/ 0 h 891930"/>
                      <a:gd name="connsiteX0" fmla="*/ 424352 w 843742"/>
                      <a:gd name="connsiteY0" fmla="*/ 0 h 891930"/>
                      <a:gd name="connsiteX1" fmla="*/ 843742 w 843742"/>
                      <a:gd name="connsiteY1" fmla="*/ 445965 h 891930"/>
                      <a:gd name="connsiteX2" fmla="*/ 424352 w 843742"/>
                      <a:gd name="connsiteY2" fmla="*/ 891930 h 891930"/>
                      <a:gd name="connsiteX3" fmla="*/ 339830 w 843742"/>
                      <a:gd name="connsiteY3" fmla="*/ 882870 h 891930"/>
                      <a:gd name="connsiteX4" fmla="*/ 319986 w 843742"/>
                      <a:gd name="connsiteY4" fmla="*/ 876319 h 891930"/>
                      <a:gd name="connsiteX5" fmla="*/ 340205 w 843742"/>
                      <a:gd name="connsiteY5" fmla="*/ 846331 h 891930"/>
                      <a:gd name="connsiteX6" fmla="*/ 326704 w 843742"/>
                      <a:gd name="connsiteY6" fmla="*/ 676555 h 891930"/>
                      <a:gd name="connsiteX7" fmla="*/ 130124 w 843742"/>
                      <a:gd name="connsiteY7" fmla="*/ 766704 h 891930"/>
                      <a:gd name="connsiteX8" fmla="*/ 28985 w 843742"/>
                      <a:gd name="connsiteY8" fmla="*/ 734752 h 891930"/>
                      <a:gd name="connsiteX9" fmla="*/ 4962 w 843742"/>
                      <a:gd name="connsiteY9" fmla="*/ 445965 h 891930"/>
                      <a:gd name="connsiteX10" fmla="*/ 424352 w 843742"/>
                      <a:gd name="connsiteY10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5243 w 838780"/>
                      <a:gd name="connsiteY5" fmla="*/ 846331 h 891930"/>
                      <a:gd name="connsiteX6" fmla="*/ 321742 w 838780"/>
                      <a:gd name="connsiteY6" fmla="*/ 676555 h 891930"/>
                      <a:gd name="connsiteX7" fmla="*/ 125162 w 838780"/>
                      <a:gd name="connsiteY7" fmla="*/ 766704 h 891930"/>
                      <a:gd name="connsiteX8" fmla="*/ 24023 w 838780"/>
                      <a:gd name="connsiteY8" fmla="*/ 734752 h 891930"/>
                      <a:gd name="connsiteX9" fmla="*/ 0 w 838780"/>
                      <a:gd name="connsiteY9" fmla="*/ 445965 h 891930"/>
                      <a:gd name="connsiteX10" fmla="*/ 419390 w 838780"/>
                      <a:gd name="connsiteY10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5243 w 838780"/>
                      <a:gd name="connsiteY5" fmla="*/ 846331 h 891930"/>
                      <a:gd name="connsiteX6" fmla="*/ 321742 w 838780"/>
                      <a:gd name="connsiteY6" fmla="*/ 676555 h 891930"/>
                      <a:gd name="connsiteX7" fmla="*/ 140405 w 838780"/>
                      <a:gd name="connsiteY7" fmla="*/ 783376 h 891930"/>
                      <a:gd name="connsiteX8" fmla="*/ 24023 w 838780"/>
                      <a:gd name="connsiteY8" fmla="*/ 734752 h 891930"/>
                      <a:gd name="connsiteX9" fmla="*/ 0 w 838780"/>
                      <a:gd name="connsiteY9" fmla="*/ 445965 h 891930"/>
                      <a:gd name="connsiteX10" fmla="*/ 419390 w 838780"/>
                      <a:gd name="connsiteY10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5243 w 838780"/>
                      <a:gd name="connsiteY5" fmla="*/ 846331 h 891930"/>
                      <a:gd name="connsiteX6" fmla="*/ 281173 w 838780"/>
                      <a:gd name="connsiteY6" fmla="*/ 749360 h 891930"/>
                      <a:gd name="connsiteX7" fmla="*/ 140405 w 838780"/>
                      <a:gd name="connsiteY7" fmla="*/ 783376 h 891930"/>
                      <a:gd name="connsiteX8" fmla="*/ 24023 w 838780"/>
                      <a:gd name="connsiteY8" fmla="*/ 734752 h 891930"/>
                      <a:gd name="connsiteX9" fmla="*/ 0 w 838780"/>
                      <a:gd name="connsiteY9" fmla="*/ 445965 h 891930"/>
                      <a:gd name="connsiteX10" fmla="*/ 419390 w 838780"/>
                      <a:gd name="connsiteY10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7910 w 838780"/>
                      <a:gd name="connsiteY5" fmla="*/ 858176 h 891930"/>
                      <a:gd name="connsiteX6" fmla="*/ 281173 w 838780"/>
                      <a:gd name="connsiteY6" fmla="*/ 749360 h 891930"/>
                      <a:gd name="connsiteX7" fmla="*/ 140405 w 838780"/>
                      <a:gd name="connsiteY7" fmla="*/ 783376 h 891930"/>
                      <a:gd name="connsiteX8" fmla="*/ 24023 w 838780"/>
                      <a:gd name="connsiteY8" fmla="*/ 734752 h 891930"/>
                      <a:gd name="connsiteX9" fmla="*/ 0 w 838780"/>
                      <a:gd name="connsiteY9" fmla="*/ 445965 h 891930"/>
                      <a:gd name="connsiteX10" fmla="*/ 419390 w 838780"/>
                      <a:gd name="connsiteY10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281173 w 838780"/>
                      <a:gd name="connsiteY5" fmla="*/ 749360 h 891930"/>
                      <a:gd name="connsiteX6" fmla="*/ 140405 w 838780"/>
                      <a:gd name="connsiteY6" fmla="*/ 783376 h 891930"/>
                      <a:gd name="connsiteX7" fmla="*/ 24023 w 838780"/>
                      <a:gd name="connsiteY7" fmla="*/ 734752 h 891930"/>
                      <a:gd name="connsiteX8" fmla="*/ 0 w 838780"/>
                      <a:gd name="connsiteY8" fmla="*/ 445965 h 891930"/>
                      <a:gd name="connsiteX9" fmla="*/ 419390 w 838780"/>
                      <a:gd name="connsiteY9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281173 w 838780"/>
                      <a:gd name="connsiteY5" fmla="*/ 749360 h 891930"/>
                      <a:gd name="connsiteX6" fmla="*/ 140405 w 838780"/>
                      <a:gd name="connsiteY6" fmla="*/ 783376 h 891930"/>
                      <a:gd name="connsiteX7" fmla="*/ 24023 w 838780"/>
                      <a:gd name="connsiteY7" fmla="*/ 734752 h 891930"/>
                      <a:gd name="connsiteX8" fmla="*/ 0 w 838780"/>
                      <a:gd name="connsiteY8" fmla="*/ 445965 h 891930"/>
                      <a:gd name="connsiteX9" fmla="*/ 419390 w 838780"/>
                      <a:gd name="connsiteY9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281173 w 838780"/>
                      <a:gd name="connsiteY5" fmla="*/ 749360 h 891930"/>
                      <a:gd name="connsiteX6" fmla="*/ 140405 w 838780"/>
                      <a:gd name="connsiteY6" fmla="*/ 783376 h 891930"/>
                      <a:gd name="connsiteX7" fmla="*/ 24023 w 838780"/>
                      <a:gd name="connsiteY7" fmla="*/ 734752 h 891930"/>
                      <a:gd name="connsiteX8" fmla="*/ 0 w 838780"/>
                      <a:gd name="connsiteY8" fmla="*/ 445965 h 891930"/>
                      <a:gd name="connsiteX9" fmla="*/ 419390 w 838780"/>
                      <a:gd name="connsiteY9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281173 w 838780"/>
                      <a:gd name="connsiteY5" fmla="*/ 749360 h 891930"/>
                      <a:gd name="connsiteX6" fmla="*/ 140405 w 838780"/>
                      <a:gd name="connsiteY6" fmla="*/ 783376 h 891930"/>
                      <a:gd name="connsiteX7" fmla="*/ 24023 w 838780"/>
                      <a:gd name="connsiteY7" fmla="*/ 734752 h 891930"/>
                      <a:gd name="connsiteX8" fmla="*/ 0 w 838780"/>
                      <a:gd name="connsiteY8" fmla="*/ 445965 h 891930"/>
                      <a:gd name="connsiteX9" fmla="*/ 419390 w 838780"/>
                      <a:gd name="connsiteY9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281173 w 838780"/>
                      <a:gd name="connsiteY5" fmla="*/ 749360 h 891930"/>
                      <a:gd name="connsiteX6" fmla="*/ 148646 w 838780"/>
                      <a:gd name="connsiteY6" fmla="*/ 813594 h 891930"/>
                      <a:gd name="connsiteX7" fmla="*/ 24023 w 838780"/>
                      <a:gd name="connsiteY7" fmla="*/ 734752 h 891930"/>
                      <a:gd name="connsiteX8" fmla="*/ 0 w 838780"/>
                      <a:gd name="connsiteY8" fmla="*/ 445965 h 891930"/>
                      <a:gd name="connsiteX9" fmla="*/ 419390 w 838780"/>
                      <a:gd name="connsiteY9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281173 w 838780"/>
                      <a:gd name="connsiteY5" fmla="*/ 749360 h 891930"/>
                      <a:gd name="connsiteX6" fmla="*/ 148646 w 838780"/>
                      <a:gd name="connsiteY6" fmla="*/ 813594 h 891930"/>
                      <a:gd name="connsiteX7" fmla="*/ 24023 w 838780"/>
                      <a:gd name="connsiteY7" fmla="*/ 734752 h 891930"/>
                      <a:gd name="connsiteX8" fmla="*/ 0 w 838780"/>
                      <a:gd name="connsiteY8" fmla="*/ 445965 h 891930"/>
                      <a:gd name="connsiteX9" fmla="*/ 419390 w 838780"/>
                      <a:gd name="connsiteY9" fmla="*/ 0 h 891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38780" h="891930">
                        <a:moveTo>
                          <a:pt x="419390" y="0"/>
                        </a:moveTo>
                        <a:cubicBezTo>
                          <a:pt x="651013" y="0"/>
                          <a:pt x="838780" y="199665"/>
                          <a:pt x="838780" y="445965"/>
                        </a:cubicBezTo>
                        <a:cubicBezTo>
                          <a:pt x="838780" y="692265"/>
                          <a:pt x="651013" y="891930"/>
                          <a:pt x="419390" y="891930"/>
                        </a:cubicBezTo>
                        <a:cubicBezTo>
                          <a:pt x="390437" y="891930"/>
                          <a:pt x="362170" y="888810"/>
                          <a:pt x="334868" y="882870"/>
                        </a:cubicBezTo>
                        <a:lnTo>
                          <a:pt x="315024" y="876319"/>
                        </a:lnTo>
                        <a:cubicBezTo>
                          <a:pt x="303740" y="833999"/>
                          <a:pt x="308903" y="759814"/>
                          <a:pt x="281173" y="749360"/>
                        </a:cubicBezTo>
                        <a:cubicBezTo>
                          <a:pt x="253443" y="738906"/>
                          <a:pt x="194456" y="829485"/>
                          <a:pt x="148646" y="813594"/>
                        </a:cubicBezTo>
                        <a:cubicBezTo>
                          <a:pt x="139815" y="771011"/>
                          <a:pt x="80728" y="779478"/>
                          <a:pt x="24023" y="734752"/>
                        </a:cubicBezTo>
                        <a:cubicBezTo>
                          <a:pt x="120996" y="701919"/>
                          <a:pt x="0" y="538328"/>
                          <a:pt x="0" y="445965"/>
                        </a:cubicBezTo>
                        <a:cubicBezTo>
                          <a:pt x="0" y="199665"/>
                          <a:pt x="187767" y="0"/>
                          <a:pt x="419390" y="0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39" name="フリーフォーム: 図形 238">
                    <a:extLst>
                      <a:ext uri="{FF2B5EF4-FFF2-40B4-BE49-F238E27FC236}">
                        <a16:creationId xmlns:a16="http://schemas.microsoft.com/office/drawing/2014/main" id="{AC2982C3-A539-418B-AB25-B007A2AD17A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35412" y="2448149"/>
                    <a:ext cx="185854" cy="281538"/>
                  </a:xfrm>
                  <a:custGeom>
                    <a:avLst/>
                    <a:gdLst>
                      <a:gd name="connsiteX0" fmla="*/ 65683 w 185854"/>
                      <a:gd name="connsiteY0" fmla="*/ 0 h 281538"/>
                      <a:gd name="connsiteX1" fmla="*/ 185854 w 185854"/>
                      <a:gd name="connsiteY1" fmla="*/ 140769 h 281538"/>
                      <a:gd name="connsiteX2" fmla="*/ 65683 w 185854"/>
                      <a:gd name="connsiteY2" fmla="*/ 281538 h 281538"/>
                      <a:gd name="connsiteX3" fmla="*/ 29956 w 185854"/>
                      <a:gd name="connsiteY3" fmla="*/ 273089 h 281538"/>
                      <a:gd name="connsiteX4" fmla="*/ 16397 w 185854"/>
                      <a:gd name="connsiteY4" fmla="*/ 216354 h 281538"/>
                      <a:gd name="connsiteX5" fmla="*/ 0 w 185854"/>
                      <a:gd name="connsiteY5" fmla="*/ 31903 h 281538"/>
                      <a:gd name="connsiteX6" fmla="*/ 489 w 185854"/>
                      <a:gd name="connsiteY6" fmla="*/ 25608 h 281538"/>
                      <a:gd name="connsiteX7" fmla="*/ 18907 w 185854"/>
                      <a:gd name="connsiteY7" fmla="*/ 11062 h 281538"/>
                      <a:gd name="connsiteX8" fmla="*/ 65683 w 185854"/>
                      <a:gd name="connsiteY8" fmla="*/ 0 h 281538"/>
                      <a:gd name="connsiteX0" fmla="*/ 16397 w 185854"/>
                      <a:gd name="connsiteY0" fmla="*/ 216354 h 307794"/>
                      <a:gd name="connsiteX1" fmla="*/ 0 w 185854"/>
                      <a:gd name="connsiteY1" fmla="*/ 31903 h 307794"/>
                      <a:gd name="connsiteX2" fmla="*/ 489 w 185854"/>
                      <a:gd name="connsiteY2" fmla="*/ 25608 h 307794"/>
                      <a:gd name="connsiteX3" fmla="*/ 18907 w 185854"/>
                      <a:gd name="connsiteY3" fmla="*/ 11062 h 307794"/>
                      <a:gd name="connsiteX4" fmla="*/ 65683 w 185854"/>
                      <a:gd name="connsiteY4" fmla="*/ 0 h 307794"/>
                      <a:gd name="connsiteX5" fmla="*/ 185854 w 185854"/>
                      <a:gd name="connsiteY5" fmla="*/ 140769 h 307794"/>
                      <a:gd name="connsiteX6" fmla="*/ 65683 w 185854"/>
                      <a:gd name="connsiteY6" fmla="*/ 281538 h 307794"/>
                      <a:gd name="connsiteX7" fmla="*/ 29956 w 185854"/>
                      <a:gd name="connsiteY7" fmla="*/ 273089 h 307794"/>
                      <a:gd name="connsiteX8" fmla="*/ 107837 w 185854"/>
                      <a:gd name="connsiteY8" fmla="*/ 307794 h 307794"/>
                      <a:gd name="connsiteX0" fmla="*/ 16397 w 185854"/>
                      <a:gd name="connsiteY0" fmla="*/ 216354 h 281538"/>
                      <a:gd name="connsiteX1" fmla="*/ 0 w 185854"/>
                      <a:gd name="connsiteY1" fmla="*/ 31903 h 281538"/>
                      <a:gd name="connsiteX2" fmla="*/ 489 w 185854"/>
                      <a:gd name="connsiteY2" fmla="*/ 25608 h 281538"/>
                      <a:gd name="connsiteX3" fmla="*/ 18907 w 185854"/>
                      <a:gd name="connsiteY3" fmla="*/ 11062 h 281538"/>
                      <a:gd name="connsiteX4" fmla="*/ 65683 w 185854"/>
                      <a:gd name="connsiteY4" fmla="*/ 0 h 281538"/>
                      <a:gd name="connsiteX5" fmla="*/ 185854 w 185854"/>
                      <a:gd name="connsiteY5" fmla="*/ 140769 h 281538"/>
                      <a:gd name="connsiteX6" fmla="*/ 65683 w 185854"/>
                      <a:gd name="connsiteY6" fmla="*/ 281538 h 281538"/>
                      <a:gd name="connsiteX7" fmla="*/ 29956 w 185854"/>
                      <a:gd name="connsiteY7" fmla="*/ 273089 h 281538"/>
                      <a:gd name="connsiteX0" fmla="*/ 0 w 185854"/>
                      <a:gd name="connsiteY0" fmla="*/ 31903 h 281538"/>
                      <a:gd name="connsiteX1" fmla="*/ 489 w 185854"/>
                      <a:gd name="connsiteY1" fmla="*/ 25608 h 281538"/>
                      <a:gd name="connsiteX2" fmla="*/ 18907 w 185854"/>
                      <a:gd name="connsiteY2" fmla="*/ 11062 h 281538"/>
                      <a:gd name="connsiteX3" fmla="*/ 65683 w 185854"/>
                      <a:gd name="connsiteY3" fmla="*/ 0 h 281538"/>
                      <a:gd name="connsiteX4" fmla="*/ 185854 w 185854"/>
                      <a:gd name="connsiteY4" fmla="*/ 140769 h 281538"/>
                      <a:gd name="connsiteX5" fmla="*/ 65683 w 185854"/>
                      <a:gd name="connsiteY5" fmla="*/ 281538 h 281538"/>
                      <a:gd name="connsiteX6" fmla="*/ 29956 w 185854"/>
                      <a:gd name="connsiteY6" fmla="*/ 273089 h 2815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5854" h="281538">
                        <a:moveTo>
                          <a:pt x="0" y="31903"/>
                        </a:moveTo>
                        <a:lnTo>
                          <a:pt x="489" y="25608"/>
                        </a:lnTo>
                        <a:lnTo>
                          <a:pt x="18907" y="11062"/>
                        </a:lnTo>
                        <a:cubicBezTo>
                          <a:pt x="33284" y="3939"/>
                          <a:pt x="49091" y="0"/>
                          <a:pt x="65683" y="0"/>
                        </a:cubicBezTo>
                        <a:cubicBezTo>
                          <a:pt x="132052" y="0"/>
                          <a:pt x="185854" y="63024"/>
                          <a:pt x="185854" y="140769"/>
                        </a:cubicBezTo>
                        <a:cubicBezTo>
                          <a:pt x="185854" y="218514"/>
                          <a:pt x="132052" y="281538"/>
                          <a:pt x="65683" y="281538"/>
                        </a:cubicBezTo>
                        <a:lnTo>
                          <a:pt x="29956" y="273089"/>
                        </a:lnTo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40" name="楕円 239">
                    <a:extLst>
                      <a:ext uri="{FF2B5EF4-FFF2-40B4-BE49-F238E27FC236}">
                        <a16:creationId xmlns:a16="http://schemas.microsoft.com/office/drawing/2014/main" id="{8A97815B-18ED-48D0-9CCD-FCE4013B0B0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38335" y="2527196"/>
                    <a:ext cx="82719" cy="82719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231" name="台形 230">
                  <a:extLst>
                    <a:ext uri="{FF2B5EF4-FFF2-40B4-BE49-F238E27FC236}">
                      <a16:creationId xmlns:a16="http://schemas.microsoft.com/office/drawing/2014/main" id="{49E3FCA4-AEC6-4041-84BF-DD80CED0887D}"/>
                    </a:ext>
                  </a:extLst>
                </p:cNvPr>
                <p:cNvSpPr/>
                <p:nvPr/>
              </p:nvSpPr>
              <p:spPr bwMode="auto">
                <a:xfrm rot="12297119">
                  <a:off x="5442334" y="4709338"/>
                  <a:ext cx="66541" cy="398218"/>
                </a:xfrm>
                <a:prstGeom prst="trapezoid">
                  <a:avLst/>
                </a:prstGeom>
                <a:solidFill>
                  <a:srgbClr val="CC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2" name="フリーフォーム: 図形 231">
                  <a:extLst>
                    <a:ext uri="{FF2B5EF4-FFF2-40B4-BE49-F238E27FC236}">
                      <a16:creationId xmlns:a16="http://schemas.microsoft.com/office/drawing/2014/main" id="{85987714-708D-4B1D-9EF2-64A99ADF4D93}"/>
                    </a:ext>
                  </a:extLst>
                </p:cNvPr>
                <p:cNvSpPr/>
                <p:nvPr/>
              </p:nvSpPr>
              <p:spPr bwMode="auto">
                <a:xfrm rot="1413598">
                  <a:off x="5301544" y="4479759"/>
                  <a:ext cx="519581" cy="264873"/>
                </a:xfrm>
                <a:custGeom>
                  <a:avLst/>
                  <a:gdLst>
                    <a:gd name="connsiteX0" fmla="*/ 374993 w 749986"/>
                    <a:gd name="connsiteY0" fmla="*/ 0 h 382330"/>
                    <a:gd name="connsiteX1" fmla="*/ 749986 w 749986"/>
                    <a:gd name="connsiteY1" fmla="*/ 374993 h 382330"/>
                    <a:gd name="connsiteX2" fmla="*/ 748505 w 749986"/>
                    <a:gd name="connsiteY2" fmla="*/ 382330 h 382330"/>
                    <a:gd name="connsiteX3" fmla="*/ 684761 w 749986"/>
                    <a:gd name="connsiteY3" fmla="*/ 377503 h 382330"/>
                    <a:gd name="connsiteX4" fmla="*/ 374993 w 749986"/>
                    <a:gd name="connsiteY4" fmla="*/ 369884 h 382330"/>
                    <a:gd name="connsiteX5" fmla="*/ 65225 w 749986"/>
                    <a:gd name="connsiteY5" fmla="*/ 377503 h 382330"/>
                    <a:gd name="connsiteX6" fmla="*/ 1481 w 749986"/>
                    <a:gd name="connsiteY6" fmla="*/ 382330 h 382330"/>
                    <a:gd name="connsiteX7" fmla="*/ 0 w 749986"/>
                    <a:gd name="connsiteY7" fmla="*/ 374993 h 382330"/>
                    <a:gd name="connsiteX8" fmla="*/ 374993 w 749986"/>
                    <a:gd name="connsiteY8" fmla="*/ 0 h 3823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49986" h="382330">
                      <a:moveTo>
                        <a:pt x="374993" y="0"/>
                      </a:moveTo>
                      <a:cubicBezTo>
                        <a:pt x="582096" y="0"/>
                        <a:pt x="749986" y="167890"/>
                        <a:pt x="749986" y="374993"/>
                      </a:cubicBezTo>
                      <a:lnTo>
                        <a:pt x="748505" y="382330"/>
                      </a:lnTo>
                      <a:lnTo>
                        <a:pt x="684761" y="377503"/>
                      </a:lnTo>
                      <a:cubicBezTo>
                        <a:pt x="584703" y="372507"/>
                        <a:pt x="481104" y="369884"/>
                        <a:pt x="374993" y="369884"/>
                      </a:cubicBezTo>
                      <a:cubicBezTo>
                        <a:pt x="268883" y="369884"/>
                        <a:pt x="165283" y="372507"/>
                        <a:pt x="65225" y="377503"/>
                      </a:cubicBezTo>
                      <a:lnTo>
                        <a:pt x="1481" y="382330"/>
                      </a:lnTo>
                      <a:lnTo>
                        <a:pt x="0" y="374993"/>
                      </a:lnTo>
                      <a:cubicBezTo>
                        <a:pt x="0" y="167890"/>
                        <a:pt x="167890" y="0"/>
                        <a:pt x="37499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3" name="正方形/長方形 232">
                  <a:extLst>
                    <a:ext uri="{FF2B5EF4-FFF2-40B4-BE49-F238E27FC236}">
                      <a16:creationId xmlns:a16="http://schemas.microsoft.com/office/drawing/2014/main" id="{6BA64092-D80F-41B5-97AE-096AF160D678}"/>
                    </a:ext>
                  </a:extLst>
                </p:cNvPr>
                <p:cNvSpPr/>
                <p:nvPr/>
              </p:nvSpPr>
              <p:spPr bwMode="auto">
                <a:xfrm rot="18880417">
                  <a:off x="4808742" y="5400602"/>
                  <a:ext cx="343824" cy="28859"/>
                </a:xfrm>
                <a:prstGeom prst="rect">
                  <a:avLst/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34" name="円/楕円 5839">
                  <a:extLst>
                    <a:ext uri="{FF2B5EF4-FFF2-40B4-BE49-F238E27FC236}">
                      <a16:creationId xmlns:a16="http://schemas.microsoft.com/office/drawing/2014/main" id="{A83C6DE0-BEBA-41E4-A09A-1AAC6E09E934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5062365" y="5103262"/>
                  <a:ext cx="75694" cy="365388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235" name="グループ化 234">
                  <a:extLst>
                    <a:ext uri="{FF2B5EF4-FFF2-40B4-BE49-F238E27FC236}">
                      <a16:creationId xmlns:a16="http://schemas.microsoft.com/office/drawing/2014/main" id="{7BBE11B6-FE81-4F31-B315-0822FDD3768B}"/>
                    </a:ext>
                  </a:extLst>
                </p:cNvPr>
                <p:cNvGrpSpPr/>
                <p:nvPr/>
              </p:nvGrpSpPr>
              <p:grpSpPr>
                <a:xfrm rot="3326337">
                  <a:off x="5071587" y="4963421"/>
                  <a:ext cx="275884" cy="517424"/>
                  <a:chOff x="6821828" y="3229437"/>
                  <a:chExt cx="275884" cy="517424"/>
                </a:xfrm>
              </p:grpSpPr>
              <p:sp>
                <p:nvSpPr>
                  <p:cNvPr id="236" name="フリーフォーム: 図形 235">
                    <a:extLst>
                      <a:ext uri="{FF2B5EF4-FFF2-40B4-BE49-F238E27FC236}">
                        <a16:creationId xmlns:a16="http://schemas.microsoft.com/office/drawing/2014/main" id="{DA944848-5F6D-48C6-AEE5-3B560ECF0F90}"/>
                      </a:ext>
                    </a:extLst>
                  </p:cNvPr>
                  <p:cNvSpPr/>
                  <p:nvPr/>
                </p:nvSpPr>
                <p:spPr bwMode="auto">
                  <a:xfrm rot="21155129" flipH="1">
                    <a:off x="6821828" y="3548210"/>
                    <a:ext cx="198018" cy="198651"/>
                  </a:xfrm>
                  <a:custGeom>
                    <a:avLst/>
                    <a:gdLst>
                      <a:gd name="connsiteX0" fmla="*/ 231749 w 1059772"/>
                      <a:gd name="connsiteY0" fmla="*/ 1241256 h 1319003"/>
                      <a:gd name="connsiteX1" fmla="*/ 175907 w 1059772"/>
                      <a:gd name="connsiteY1" fmla="*/ 1201964 h 1319003"/>
                      <a:gd name="connsiteX2" fmla="*/ 173033 w 1059772"/>
                      <a:gd name="connsiteY2" fmla="*/ 1195732 h 1319003"/>
                      <a:gd name="connsiteX3" fmla="*/ 151573 w 1059772"/>
                      <a:gd name="connsiteY3" fmla="*/ 1156319 h 1319003"/>
                      <a:gd name="connsiteX4" fmla="*/ 75653 w 1059772"/>
                      <a:gd name="connsiteY4" fmla="*/ 837558 h 1319003"/>
                      <a:gd name="connsiteX5" fmla="*/ 76737 w 1059772"/>
                      <a:gd name="connsiteY5" fmla="*/ 798091 h 1319003"/>
                      <a:gd name="connsiteX6" fmla="*/ 64179 w 1059772"/>
                      <a:gd name="connsiteY6" fmla="*/ 772999 h 1319003"/>
                      <a:gd name="connsiteX7" fmla="*/ 24807 w 1059772"/>
                      <a:gd name="connsiteY7" fmla="*/ 661975 h 1319003"/>
                      <a:gd name="connsiteX8" fmla="*/ 25270 w 1059772"/>
                      <a:gd name="connsiteY8" fmla="*/ 319176 h 1319003"/>
                      <a:gd name="connsiteX9" fmla="*/ 34629 w 1059772"/>
                      <a:gd name="connsiteY9" fmla="*/ 296444 h 1319003"/>
                      <a:gd name="connsiteX10" fmla="*/ 13495 w 1059772"/>
                      <a:gd name="connsiteY10" fmla="*/ 192959 h 1319003"/>
                      <a:gd name="connsiteX11" fmla="*/ 33874 w 1059772"/>
                      <a:gd name="connsiteY11" fmla="*/ 163967 h 1319003"/>
                      <a:gd name="connsiteX12" fmla="*/ 144406 w 1059772"/>
                      <a:gd name="connsiteY12" fmla="*/ 47459 h 1319003"/>
                      <a:gd name="connsiteX13" fmla="*/ 211003 w 1059772"/>
                      <a:gd name="connsiteY13" fmla="*/ 0 h 1319003"/>
                      <a:gd name="connsiteX14" fmla="*/ 418001 w 1059772"/>
                      <a:gd name="connsiteY14" fmla="*/ 0 h 1319003"/>
                      <a:gd name="connsiteX15" fmla="*/ 377203 w 1059772"/>
                      <a:gd name="connsiteY15" fmla="*/ 199776 h 1319003"/>
                      <a:gd name="connsiteX16" fmla="*/ 391936 w 1059772"/>
                      <a:gd name="connsiteY16" fmla="*/ 201350 h 1319003"/>
                      <a:gd name="connsiteX17" fmla="*/ 557350 w 1059772"/>
                      <a:gd name="connsiteY17" fmla="*/ 265044 h 1319003"/>
                      <a:gd name="connsiteX18" fmla="*/ 560026 w 1059772"/>
                      <a:gd name="connsiteY18" fmla="*/ 266860 h 1319003"/>
                      <a:gd name="connsiteX19" fmla="*/ 562800 w 1059772"/>
                      <a:gd name="connsiteY19" fmla="*/ 266131 h 1319003"/>
                      <a:gd name="connsiteX20" fmla="*/ 855642 w 1059772"/>
                      <a:gd name="connsiteY20" fmla="*/ 276724 h 1319003"/>
                      <a:gd name="connsiteX21" fmla="*/ 855383 w 1059772"/>
                      <a:gd name="connsiteY21" fmla="*/ 277624 h 1319003"/>
                      <a:gd name="connsiteX22" fmla="*/ 865821 w 1059772"/>
                      <a:gd name="connsiteY22" fmla="*/ 280552 h 1319003"/>
                      <a:gd name="connsiteX23" fmla="*/ 884762 w 1059772"/>
                      <a:gd name="connsiteY23" fmla="*/ 290267 h 1319003"/>
                      <a:gd name="connsiteX24" fmla="*/ 915874 w 1059772"/>
                      <a:gd name="connsiteY24" fmla="*/ 435609 h 1319003"/>
                      <a:gd name="connsiteX25" fmla="*/ 809366 w 1059772"/>
                      <a:gd name="connsiteY25" fmla="*/ 482036 h 1319003"/>
                      <a:gd name="connsiteX26" fmla="*/ 797403 w 1059772"/>
                      <a:gd name="connsiteY26" fmla="*/ 478681 h 1319003"/>
                      <a:gd name="connsiteX27" fmla="*/ 797313 w 1059772"/>
                      <a:gd name="connsiteY27" fmla="*/ 478990 h 1319003"/>
                      <a:gd name="connsiteX28" fmla="*/ 538290 w 1059772"/>
                      <a:gd name="connsiteY28" fmla="*/ 493051 h 1319003"/>
                      <a:gd name="connsiteX29" fmla="*/ 520853 w 1059772"/>
                      <a:gd name="connsiteY29" fmla="*/ 501373 h 1319003"/>
                      <a:gd name="connsiteX30" fmla="*/ 532491 w 1059772"/>
                      <a:gd name="connsiteY30" fmla="*/ 524655 h 1319003"/>
                      <a:gd name="connsiteX31" fmla="*/ 918445 w 1059772"/>
                      <a:gd name="connsiteY31" fmla="*/ 747102 h 1319003"/>
                      <a:gd name="connsiteX32" fmla="*/ 952321 w 1059772"/>
                      <a:gd name="connsiteY32" fmla="*/ 744915 h 1319003"/>
                      <a:gd name="connsiteX33" fmla="*/ 957900 w 1059772"/>
                      <a:gd name="connsiteY33" fmla="*/ 743711 h 1319003"/>
                      <a:gd name="connsiteX34" fmla="*/ 976238 w 1059772"/>
                      <a:gd name="connsiteY34" fmla="*/ 743391 h 1319003"/>
                      <a:gd name="connsiteX35" fmla="*/ 1059495 w 1059772"/>
                      <a:gd name="connsiteY35" fmla="*/ 838207 h 1319003"/>
                      <a:gd name="connsiteX36" fmla="*/ 980528 w 1059772"/>
                      <a:gd name="connsiteY36" fmla="*/ 918221 h 1319003"/>
                      <a:gd name="connsiteX37" fmla="*/ 974021 w 1059772"/>
                      <a:gd name="connsiteY37" fmla="*/ 918335 h 1319003"/>
                      <a:gd name="connsiteX38" fmla="*/ 974030 w 1059772"/>
                      <a:gd name="connsiteY38" fmla="*/ 918421 h 1319003"/>
                      <a:gd name="connsiteX39" fmla="*/ 922140 w 1059772"/>
                      <a:gd name="connsiteY39" fmla="*/ 921771 h 1319003"/>
                      <a:gd name="connsiteX40" fmla="*/ 870840 w 1059772"/>
                      <a:gd name="connsiteY40" fmla="*/ 920707 h 1319003"/>
                      <a:gd name="connsiteX41" fmla="*/ 620068 w 1059772"/>
                      <a:gd name="connsiteY41" fmla="*/ 848255 h 1319003"/>
                      <a:gd name="connsiteX42" fmla="*/ 589927 w 1059772"/>
                      <a:gd name="connsiteY42" fmla="*/ 829677 h 1319003"/>
                      <a:gd name="connsiteX43" fmla="*/ 616709 w 1059772"/>
                      <a:gd name="connsiteY43" fmla="*/ 854870 h 1319003"/>
                      <a:gd name="connsiteX44" fmla="*/ 887630 w 1059772"/>
                      <a:gd name="connsiteY44" fmla="*/ 979551 h 1319003"/>
                      <a:gd name="connsiteX45" fmla="*/ 887524 w 1059772"/>
                      <a:gd name="connsiteY45" fmla="*/ 980266 h 1319003"/>
                      <a:gd name="connsiteX46" fmla="*/ 901527 w 1059772"/>
                      <a:gd name="connsiteY46" fmla="*/ 981631 h 1319003"/>
                      <a:gd name="connsiteX47" fmla="*/ 979852 w 1059772"/>
                      <a:gd name="connsiteY47" fmla="*/ 1074589 h 1319003"/>
                      <a:gd name="connsiteX48" fmla="*/ 881757 w 1059772"/>
                      <a:gd name="connsiteY48" fmla="*/ 1169473 h 1319003"/>
                      <a:gd name="connsiteX49" fmla="*/ 861988 w 1059772"/>
                      <a:gd name="connsiteY49" fmla="*/ 1167546 h 1319003"/>
                      <a:gd name="connsiteX50" fmla="*/ 857645 w 1059772"/>
                      <a:gd name="connsiteY50" fmla="*/ 1166242 h 1319003"/>
                      <a:gd name="connsiteX51" fmla="*/ 800804 w 1059772"/>
                      <a:gd name="connsiteY51" fmla="*/ 1155368 h 1319003"/>
                      <a:gd name="connsiteX52" fmla="*/ 449600 w 1059772"/>
                      <a:gd name="connsiteY52" fmla="*/ 957070 h 1319003"/>
                      <a:gd name="connsiteX53" fmla="*/ 432966 w 1059772"/>
                      <a:gd name="connsiteY53" fmla="*/ 938380 h 1319003"/>
                      <a:gd name="connsiteX54" fmla="*/ 442381 w 1059772"/>
                      <a:gd name="connsiteY54" fmla="*/ 953343 h 1319003"/>
                      <a:gd name="connsiteX55" fmla="*/ 634655 w 1059772"/>
                      <a:gd name="connsiteY55" fmla="*/ 1125537 h 1319003"/>
                      <a:gd name="connsiteX56" fmla="*/ 671306 w 1059772"/>
                      <a:gd name="connsiteY56" fmla="*/ 1143091 h 1319003"/>
                      <a:gd name="connsiteX57" fmla="*/ 680029 w 1059772"/>
                      <a:gd name="connsiteY57" fmla="*/ 1145898 h 1319003"/>
                      <a:gd name="connsiteX58" fmla="*/ 733112 w 1059772"/>
                      <a:gd name="connsiteY58" fmla="*/ 1228910 h 1319003"/>
                      <a:gd name="connsiteX59" fmla="*/ 646199 w 1059772"/>
                      <a:gd name="connsiteY59" fmla="*/ 1319003 h 1319003"/>
                      <a:gd name="connsiteX60" fmla="*/ 612368 w 1059772"/>
                      <a:gd name="connsiteY60" fmla="*/ 1311923 h 1319003"/>
                      <a:gd name="connsiteX61" fmla="*/ 608168 w 1059772"/>
                      <a:gd name="connsiteY61" fmla="*/ 1309560 h 1319003"/>
                      <a:gd name="connsiteX62" fmla="*/ 550918 w 1059772"/>
                      <a:gd name="connsiteY62" fmla="*/ 1282139 h 1319003"/>
                      <a:gd name="connsiteX63" fmla="*/ 272929 w 1059772"/>
                      <a:gd name="connsiteY63" fmla="*/ 1018008 h 1319003"/>
                      <a:gd name="connsiteX64" fmla="*/ 263877 w 1059772"/>
                      <a:gd name="connsiteY64" fmla="*/ 1001363 h 1319003"/>
                      <a:gd name="connsiteX65" fmla="*/ 260179 w 1059772"/>
                      <a:gd name="connsiteY65" fmla="*/ 999627 h 1319003"/>
                      <a:gd name="connsiteX66" fmla="*/ 265380 w 1059772"/>
                      <a:gd name="connsiteY66" fmla="*/ 1016581 h 1319003"/>
                      <a:gd name="connsiteX67" fmla="*/ 294131 w 1059772"/>
                      <a:gd name="connsiteY67" fmla="*/ 1085202 h 1319003"/>
                      <a:gd name="connsiteX68" fmla="*/ 310035 w 1059772"/>
                      <a:gd name="connsiteY68" fmla="*/ 1114410 h 1319003"/>
                      <a:gd name="connsiteX69" fmla="*/ 312317 w 1059772"/>
                      <a:gd name="connsiteY69" fmla="*/ 1117583 h 1319003"/>
                      <a:gd name="connsiteX70" fmla="*/ 323049 w 1059772"/>
                      <a:gd name="connsiteY70" fmla="*/ 1148551 h 1319003"/>
                      <a:gd name="connsiteX71" fmla="*/ 255745 w 1059772"/>
                      <a:gd name="connsiteY71" fmla="*/ 1241597 h 1319003"/>
                      <a:gd name="connsiteX72" fmla="*/ 231749 w 1059772"/>
                      <a:gd name="connsiteY72" fmla="*/ 1241256 h 1319003"/>
                      <a:gd name="connsiteX0" fmla="*/ 231749 w 1059772"/>
                      <a:gd name="connsiteY0" fmla="*/ 1241256 h 1319003"/>
                      <a:gd name="connsiteX1" fmla="*/ 175907 w 1059772"/>
                      <a:gd name="connsiteY1" fmla="*/ 1201964 h 1319003"/>
                      <a:gd name="connsiteX2" fmla="*/ 173033 w 1059772"/>
                      <a:gd name="connsiteY2" fmla="*/ 1195732 h 1319003"/>
                      <a:gd name="connsiteX3" fmla="*/ 151573 w 1059772"/>
                      <a:gd name="connsiteY3" fmla="*/ 1156319 h 1319003"/>
                      <a:gd name="connsiteX4" fmla="*/ 75653 w 1059772"/>
                      <a:gd name="connsiteY4" fmla="*/ 837558 h 1319003"/>
                      <a:gd name="connsiteX5" fmla="*/ 76737 w 1059772"/>
                      <a:gd name="connsiteY5" fmla="*/ 798091 h 1319003"/>
                      <a:gd name="connsiteX6" fmla="*/ 64179 w 1059772"/>
                      <a:gd name="connsiteY6" fmla="*/ 772999 h 1319003"/>
                      <a:gd name="connsiteX7" fmla="*/ 24807 w 1059772"/>
                      <a:gd name="connsiteY7" fmla="*/ 661975 h 1319003"/>
                      <a:gd name="connsiteX8" fmla="*/ 25270 w 1059772"/>
                      <a:gd name="connsiteY8" fmla="*/ 319176 h 1319003"/>
                      <a:gd name="connsiteX9" fmla="*/ 34629 w 1059772"/>
                      <a:gd name="connsiteY9" fmla="*/ 296444 h 1319003"/>
                      <a:gd name="connsiteX10" fmla="*/ 13495 w 1059772"/>
                      <a:gd name="connsiteY10" fmla="*/ 192959 h 1319003"/>
                      <a:gd name="connsiteX11" fmla="*/ 33874 w 1059772"/>
                      <a:gd name="connsiteY11" fmla="*/ 163967 h 1319003"/>
                      <a:gd name="connsiteX12" fmla="*/ 144406 w 1059772"/>
                      <a:gd name="connsiteY12" fmla="*/ 47459 h 1319003"/>
                      <a:gd name="connsiteX13" fmla="*/ 418001 w 1059772"/>
                      <a:gd name="connsiteY13" fmla="*/ 0 h 1319003"/>
                      <a:gd name="connsiteX14" fmla="*/ 377203 w 1059772"/>
                      <a:gd name="connsiteY14" fmla="*/ 199776 h 1319003"/>
                      <a:gd name="connsiteX15" fmla="*/ 391936 w 1059772"/>
                      <a:gd name="connsiteY15" fmla="*/ 201350 h 1319003"/>
                      <a:gd name="connsiteX16" fmla="*/ 557350 w 1059772"/>
                      <a:gd name="connsiteY16" fmla="*/ 265044 h 1319003"/>
                      <a:gd name="connsiteX17" fmla="*/ 560026 w 1059772"/>
                      <a:gd name="connsiteY17" fmla="*/ 266860 h 1319003"/>
                      <a:gd name="connsiteX18" fmla="*/ 562800 w 1059772"/>
                      <a:gd name="connsiteY18" fmla="*/ 266131 h 1319003"/>
                      <a:gd name="connsiteX19" fmla="*/ 855642 w 1059772"/>
                      <a:gd name="connsiteY19" fmla="*/ 276724 h 1319003"/>
                      <a:gd name="connsiteX20" fmla="*/ 855383 w 1059772"/>
                      <a:gd name="connsiteY20" fmla="*/ 277624 h 1319003"/>
                      <a:gd name="connsiteX21" fmla="*/ 865821 w 1059772"/>
                      <a:gd name="connsiteY21" fmla="*/ 280552 h 1319003"/>
                      <a:gd name="connsiteX22" fmla="*/ 884762 w 1059772"/>
                      <a:gd name="connsiteY22" fmla="*/ 290267 h 1319003"/>
                      <a:gd name="connsiteX23" fmla="*/ 915874 w 1059772"/>
                      <a:gd name="connsiteY23" fmla="*/ 435609 h 1319003"/>
                      <a:gd name="connsiteX24" fmla="*/ 809366 w 1059772"/>
                      <a:gd name="connsiteY24" fmla="*/ 482036 h 1319003"/>
                      <a:gd name="connsiteX25" fmla="*/ 797403 w 1059772"/>
                      <a:gd name="connsiteY25" fmla="*/ 478681 h 1319003"/>
                      <a:gd name="connsiteX26" fmla="*/ 797313 w 1059772"/>
                      <a:gd name="connsiteY26" fmla="*/ 478990 h 1319003"/>
                      <a:gd name="connsiteX27" fmla="*/ 538290 w 1059772"/>
                      <a:gd name="connsiteY27" fmla="*/ 493051 h 1319003"/>
                      <a:gd name="connsiteX28" fmla="*/ 520853 w 1059772"/>
                      <a:gd name="connsiteY28" fmla="*/ 501373 h 1319003"/>
                      <a:gd name="connsiteX29" fmla="*/ 532491 w 1059772"/>
                      <a:gd name="connsiteY29" fmla="*/ 524655 h 1319003"/>
                      <a:gd name="connsiteX30" fmla="*/ 918445 w 1059772"/>
                      <a:gd name="connsiteY30" fmla="*/ 747102 h 1319003"/>
                      <a:gd name="connsiteX31" fmla="*/ 952321 w 1059772"/>
                      <a:gd name="connsiteY31" fmla="*/ 744915 h 1319003"/>
                      <a:gd name="connsiteX32" fmla="*/ 957900 w 1059772"/>
                      <a:gd name="connsiteY32" fmla="*/ 743711 h 1319003"/>
                      <a:gd name="connsiteX33" fmla="*/ 976238 w 1059772"/>
                      <a:gd name="connsiteY33" fmla="*/ 743391 h 1319003"/>
                      <a:gd name="connsiteX34" fmla="*/ 1059495 w 1059772"/>
                      <a:gd name="connsiteY34" fmla="*/ 838207 h 1319003"/>
                      <a:gd name="connsiteX35" fmla="*/ 980528 w 1059772"/>
                      <a:gd name="connsiteY35" fmla="*/ 918221 h 1319003"/>
                      <a:gd name="connsiteX36" fmla="*/ 974021 w 1059772"/>
                      <a:gd name="connsiteY36" fmla="*/ 918335 h 1319003"/>
                      <a:gd name="connsiteX37" fmla="*/ 974030 w 1059772"/>
                      <a:gd name="connsiteY37" fmla="*/ 918421 h 1319003"/>
                      <a:gd name="connsiteX38" fmla="*/ 922140 w 1059772"/>
                      <a:gd name="connsiteY38" fmla="*/ 921771 h 1319003"/>
                      <a:gd name="connsiteX39" fmla="*/ 870840 w 1059772"/>
                      <a:gd name="connsiteY39" fmla="*/ 920707 h 1319003"/>
                      <a:gd name="connsiteX40" fmla="*/ 620068 w 1059772"/>
                      <a:gd name="connsiteY40" fmla="*/ 848255 h 1319003"/>
                      <a:gd name="connsiteX41" fmla="*/ 589927 w 1059772"/>
                      <a:gd name="connsiteY41" fmla="*/ 829677 h 1319003"/>
                      <a:gd name="connsiteX42" fmla="*/ 616709 w 1059772"/>
                      <a:gd name="connsiteY42" fmla="*/ 854870 h 1319003"/>
                      <a:gd name="connsiteX43" fmla="*/ 887630 w 1059772"/>
                      <a:gd name="connsiteY43" fmla="*/ 979551 h 1319003"/>
                      <a:gd name="connsiteX44" fmla="*/ 887524 w 1059772"/>
                      <a:gd name="connsiteY44" fmla="*/ 980266 h 1319003"/>
                      <a:gd name="connsiteX45" fmla="*/ 901527 w 1059772"/>
                      <a:gd name="connsiteY45" fmla="*/ 981631 h 1319003"/>
                      <a:gd name="connsiteX46" fmla="*/ 979852 w 1059772"/>
                      <a:gd name="connsiteY46" fmla="*/ 1074589 h 1319003"/>
                      <a:gd name="connsiteX47" fmla="*/ 881757 w 1059772"/>
                      <a:gd name="connsiteY47" fmla="*/ 1169473 h 1319003"/>
                      <a:gd name="connsiteX48" fmla="*/ 861988 w 1059772"/>
                      <a:gd name="connsiteY48" fmla="*/ 1167546 h 1319003"/>
                      <a:gd name="connsiteX49" fmla="*/ 857645 w 1059772"/>
                      <a:gd name="connsiteY49" fmla="*/ 1166242 h 1319003"/>
                      <a:gd name="connsiteX50" fmla="*/ 800804 w 1059772"/>
                      <a:gd name="connsiteY50" fmla="*/ 1155368 h 1319003"/>
                      <a:gd name="connsiteX51" fmla="*/ 449600 w 1059772"/>
                      <a:gd name="connsiteY51" fmla="*/ 957070 h 1319003"/>
                      <a:gd name="connsiteX52" fmla="*/ 432966 w 1059772"/>
                      <a:gd name="connsiteY52" fmla="*/ 938380 h 1319003"/>
                      <a:gd name="connsiteX53" fmla="*/ 442381 w 1059772"/>
                      <a:gd name="connsiteY53" fmla="*/ 953343 h 1319003"/>
                      <a:gd name="connsiteX54" fmla="*/ 634655 w 1059772"/>
                      <a:gd name="connsiteY54" fmla="*/ 1125537 h 1319003"/>
                      <a:gd name="connsiteX55" fmla="*/ 671306 w 1059772"/>
                      <a:gd name="connsiteY55" fmla="*/ 1143091 h 1319003"/>
                      <a:gd name="connsiteX56" fmla="*/ 680029 w 1059772"/>
                      <a:gd name="connsiteY56" fmla="*/ 1145898 h 1319003"/>
                      <a:gd name="connsiteX57" fmla="*/ 733112 w 1059772"/>
                      <a:gd name="connsiteY57" fmla="*/ 1228910 h 1319003"/>
                      <a:gd name="connsiteX58" fmla="*/ 646199 w 1059772"/>
                      <a:gd name="connsiteY58" fmla="*/ 1319003 h 1319003"/>
                      <a:gd name="connsiteX59" fmla="*/ 612368 w 1059772"/>
                      <a:gd name="connsiteY59" fmla="*/ 1311923 h 1319003"/>
                      <a:gd name="connsiteX60" fmla="*/ 608168 w 1059772"/>
                      <a:gd name="connsiteY60" fmla="*/ 1309560 h 1319003"/>
                      <a:gd name="connsiteX61" fmla="*/ 550918 w 1059772"/>
                      <a:gd name="connsiteY61" fmla="*/ 1282139 h 1319003"/>
                      <a:gd name="connsiteX62" fmla="*/ 272929 w 1059772"/>
                      <a:gd name="connsiteY62" fmla="*/ 1018008 h 1319003"/>
                      <a:gd name="connsiteX63" fmla="*/ 263877 w 1059772"/>
                      <a:gd name="connsiteY63" fmla="*/ 1001363 h 1319003"/>
                      <a:gd name="connsiteX64" fmla="*/ 260179 w 1059772"/>
                      <a:gd name="connsiteY64" fmla="*/ 999627 h 1319003"/>
                      <a:gd name="connsiteX65" fmla="*/ 265380 w 1059772"/>
                      <a:gd name="connsiteY65" fmla="*/ 1016581 h 1319003"/>
                      <a:gd name="connsiteX66" fmla="*/ 294131 w 1059772"/>
                      <a:gd name="connsiteY66" fmla="*/ 1085202 h 1319003"/>
                      <a:gd name="connsiteX67" fmla="*/ 310035 w 1059772"/>
                      <a:gd name="connsiteY67" fmla="*/ 1114410 h 1319003"/>
                      <a:gd name="connsiteX68" fmla="*/ 312317 w 1059772"/>
                      <a:gd name="connsiteY68" fmla="*/ 1117583 h 1319003"/>
                      <a:gd name="connsiteX69" fmla="*/ 323049 w 1059772"/>
                      <a:gd name="connsiteY69" fmla="*/ 1148551 h 1319003"/>
                      <a:gd name="connsiteX70" fmla="*/ 255745 w 1059772"/>
                      <a:gd name="connsiteY70" fmla="*/ 1241597 h 1319003"/>
                      <a:gd name="connsiteX71" fmla="*/ 231749 w 1059772"/>
                      <a:gd name="connsiteY71" fmla="*/ 1241256 h 1319003"/>
                      <a:gd name="connsiteX0" fmla="*/ 231749 w 1059772"/>
                      <a:gd name="connsiteY0" fmla="*/ 1241443 h 1319190"/>
                      <a:gd name="connsiteX1" fmla="*/ 175907 w 1059772"/>
                      <a:gd name="connsiteY1" fmla="*/ 1202151 h 1319190"/>
                      <a:gd name="connsiteX2" fmla="*/ 173033 w 1059772"/>
                      <a:gd name="connsiteY2" fmla="*/ 1195919 h 1319190"/>
                      <a:gd name="connsiteX3" fmla="*/ 151573 w 1059772"/>
                      <a:gd name="connsiteY3" fmla="*/ 1156506 h 1319190"/>
                      <a:gd name="connsiteX4" fmla="*/ 75653 w 1059772"/>
                      <a:gd name="connsiteY4" fmla="*/ 837745 h 1319190"/>
                      <a:gd name="connsiteX5" fmla="*/ 76737 w 1059772"/>
                      <a:gd name="connsiteY5" fmla="*/ 798278 h 1319190"/>
                      <a:gd name="connsiteX6" fmla="*/ 64179 w 1059772"/>
                      <a:gd name="connsiteY6" fmla="*/ 773186 h 1319190"/>
                      <a:gd name="connsiteX7" fmla="*/ 24807 w 1059772"/>
                      <a:gd name="connsiteY7" fmla="*/ 662162 h 1319190"/>
                      <a:gd name="connsiteX8" fmla="*/ 25270 w 1059772"/>
                      <a:gd name="connsiteY8" fmla="*/ 319363 h 1319190"/>
                      <a:gd name="connsiteX9" fmla="*/ 34629 w 1059772"/>
                      <a:gd name="connsiteY9" fmla="*/ 296631 h 1319190"/>
                      <a:gd name="connsiteX10" fmla="*/ 13495 w 1059772"/>
                      <a:gd name="connsiteY10" fmla="*/ 193146 h 1319190"/>
                      <a:gd name="connsiteX11" fmla="*/ 33874 w 1059772"/>
                      <a:gd name="connsiteY11" fmla="*/ 164154 h 1319190"/>
                      <a:gd name="connsiteX12" fmla="*/ 418001 w 1059772"/>
                      <a:gd name="connsiteY12" fmla="*/ 187 h 1319190"/>
                      <a:gd name="connsiteX13" fmla="*/ 377203 w 1059772"/>
                      <a:gd name="connsiteY13" fmla="*/ 199963 h 1319190"/>
                      <a:gd name="connsiteX14" fmla="*/ 391936 w 1059772"/>
                      <a:gd name="connsiteY14" fmla="*/ 201537 h 1319190"/>
                      <a:gd name="connsiteX15" fmla="*/ 557350 w 1059772"/>
                      <a:gd name="connsiteY15" fmla="*/ 265231 h 1319190"/>
                      <a:gd name="connsiteX16" fmla="*/ 560026 w 1059772"/>
                      <a:gd name="connsiteY16" fmla="*/ 267047 h 1319190"/>
                      <a:gd name="connsiteX17" fmla="*/ 562800 w 1059772"/>
                      <a:gd name="connsiteY17" fmla="*/ 266318 h 1319190"/>
                      <a:gd name="connsiteX18" fmla="*/ 855642 w 1059772"/>
                      <a:gd name="connsiteY18" fmla="*/ 276911 h 1319190"/>
                      <a:gd name="connsiteX19" fmla="*/ 855383 w 1059772"/>
                      <a:gd name="connsiteY19" fmla="*/ 277811 h 1319190"/>
                      <a:gd name="connsiteX20" fmla="*/ 865821 w 1059772"/>
                      <a:gd name="connsiteY20" fmla="*/ 280739 h 1319190"/>
                      <a:gd name="connsiteX21" fmla="*/ 884762 w 1059772"/>
                      <a:gd name="connsiteY21" fmla="*/ 290454 h 1319190"/>
                      <a:gd name="connsiteX22" fmla="*/ 915874 w 1059772"/>
                      <a:gd name="connsiteY22" fmla="*/ 435796 h 1319190"/>
                      <a:gd name="connsiteX23" fmla="*/ 809366 w 1059772"/>
                      <a:gd name="connsiteY23" fmla="*/ 482223 h 1319190"/>
                      <a:gd name="connsiteX24" fmla="*/ 797403 w 1059772"/>
                      <a:gd name="connsiteY24" fmla="*/ 478868 h 1319190"/>
                      <a:gd name="connsiteX25" fmla="*/ 797313 w 1059772"/>
                      <a:gd name="connsiteY25" fmla="*/ 479177 h 1319190"/>
                      <a:gd name="connsiteX26" fmla="*/ 538290 w 1059772"/>
                      <a:gd name="connsiteY26" fmla="*/ 493238 h 1319190"/>
                      <a:gd name="connsiteX27" fmla="*/ 520853 w 1059772"/>
                      <a:gd name="connsiteY27" fmla="*/ 501560 h 1319190"/>
                      <a:gd name="connsiteX28" fmla="*/ 532491 w 1059772"/>
                      <a:gd name="connsiteY28" fmla="*/ 524842 h 1319190"/>
                      <a:gd name="connsiteX29" fmla="*/ 918445 w 1059772"/>
                      <a:gd name="connsiteY29" fmla="*/ 747289 h 1319190"/>
                      <a:gd name="connsiteX30" fmla="*/ 952321 w 1059772"/>
                      <a:gd name="connsiteY30" fmla="*/ 745102 h 1319190"/>
                      <a:gd name="connsiteX31" fmla="*/ 957900 w 1059772"/>
                      <a:gd name="connsiteY31" fmla="*/ 743898 h 1319190"/>
                      <a:gd name="connsiteX32" fmla="*/ 976238 w 1059772"/>
                      <a:gd name="connsiteY32" fmla="*/ 743578 h 1319190"/>
                      <a:gd name="connsiteX33" fmla="*/ 1059495 w 1059772"/>
                      <a:gd name="connsiteY33" fmla="*/ 838394 h 1319190"/>
                      <a:gd name="connsiteX34" fmla="*/ 980528 w 1059772"/>
                      <a:gd name="connsiteY34" fmla="*/ 918408 h 1319190"/>
                      <a:gd name="connsiteX35" fmla="*/ 974021 w 1059772"/>
                      <a:gd name="connsiteY35" fmla="*/ 918522 h 1319190"/>
                      <a:gd name="connsiteX36" fmla="*/ 974030 w 1059772"/>
                      <a:gd name="connsiteY36" fmla="*/ 918608 h 1319190"/>
                      <a:gd name="connsiteX37" fmla="*/ 922140 w 1059772"/>
                      <a:gd name="connsiteY37" fmla="*/ 921958 h 1319190"/>
                      <a:gd name="connsiteX38" fmla="*/ 870840 w 1059772"/>
                      <a:gd name="connsiteY38" fmla="*/ 920894 h 1319190"/>
                      <a:gd name="connsiteX39" fmla="*/ 620068 w 1059772"/>
                      <a:gd name="connsiteY39" fmla="*/ 848442 h 1319190"/>
                      <a:gd name="connsiteX40" fmla="*/ 589927 w 1059772"/>
                      <a:gd name="connsiteY40" fmla="*/ 829864 h 1319190"/>
                      <a:gd name="connsiteX41" fmla="*/ 616709 w 1059772"/>
                      <a:gd name="connsiteY41" fmla="*/ 855057 h 1319190"/>
                      <a:gd name="connsiteX42" fmla="*/ 887630 w 1059772"/>
                      <a:gd name="connsiteY42" fmla="*/ 979738 h 1319190"/>
                      <a:gd name="connsiteX43" fmla="*/ 887524 w 1059772"/>
                      <a:gd name="connsiteY43" fmla="*/ 980453 h 1319190"/>
                      <a:gd name="connsiteX44" fmla="*/ 901527 w 1059772"/>
                      <a:gd name="connsiteY44" fmla="*/ 981818 h 1319190"/>
                      <a:gd name="connsiteX45" fmla="*/ 979852 w 1059772"/>
                      <a:gd name="connsiteY45" fmla="*/ 1074776 h 1319190"/>
                      <a:gd name="connsiteX46" fmla="*/ 881757 w 1059772"/>
                      <a:gd name="connsiteY46" fmla="*/ 1169660 h 1319190"/>
                      <a:gd name="connsiteX47" fmla="*/ 861988 w 1059772"/>
                      <a:gd name="connsiteY47" fmla="*/ 1167733 h 1319190"/>
                      <a:gd name="connsiteX48" fmla="*/ 857645 w 1059772"/>
                      <a:gd name="connsiteY48" fmla="*/ 1166429 h 1319190"/>
                      <a:gd name="connsiteX49" fmla="*/ 800804 w 1059772"/>
                      <a:gd name="connsiteY49" fmla="*/ 1155555 h 1319190"/>
                      <a:gd name="connsiteX50" fmla="*/ 449600 w 1059772"/>
                      <a:gd name="connsiteY50" fmla="*/ 957257 h 1319190"/>
                      <a:gd name="connsiteX51" fmla="*/ 432966 w 1059772"/>
                      <a:gd name="connsiteY51" fmla="*/ 938567 h 1319190"/>
                      <a:gd name="connsiteX52" fmla="*/ 442381 w 1059772"/>
                      <a:gd name="connsiteY52" fmla="*/ 953530 h 1319190"/>
                      <a:gd name="connsiteX53" fmla="*/ 634655 w 1059772"/>
                      <a:gd name="connsiteY53" fmla="*/ 1125724 h 1319190"/>
                      <a:gd name="connsiteX54" fmla="*/ 671306 w 1059772"/>
                      <a:gd name="connsiteY54" fmla="*/ 1143278 h 1319190"/>
                      <a:gd name="connsiteX55" fmla="*/ 680029 w 1059772"/>
                      <a:gd name="connsiteY55" fmla="*/ 1146085 h 1319190"/>
                      <a:gd name="connsiteX56" fmla="*/ 733112 w 1059772"/>
                      <a:gd name="connsiteY56" fmla="*/ 1229097 h 1319190"/>
                      <a:gd name="connsiteX57" fmla="*/ 646199 w 1059772"/>
                      <a:gd name="connsiteY57" fmla="*/ 1319190 h 1319190"/>
                      <a:gd name="connsiteX58" fmla="*/ 612368 w 1059772"/>
                      <a:gd name="connsiteY58" fmla="*/ 1312110 h 1319190"/>
                      <a:gd name="connsiteX59" fmla="*/ 608168 w 1059772"/>
                      <a:gd name="connsiteY59" fmla="*/ 1309747 h 1319190"/>
                      <a:gd name="connsiteX60" fmla="*/ 550918 w 1059772"/>
                      <a:gd name="connsiteY60" fmla="*/ 1282326 h 1319190"/>
                      <a:gd name="connsiteX61" fmla="*/ 272929 w 1059772"/>
                      <a:gd name="connsiteY61" fmla="*/ 1018195 h 1319190"/>
                      <a:gd name="connsiteX62" fmla="*/ 263877 w 1059772"/>
                      <a:gd name="connsiteY62" fmla="*/ 1001550 h 1319190"/>
                      <a:gd name="connsiteX63" fmla="*/ 260179 w 1059772"/>
                      <a:gd name="connsiteY63" fmla="*/ 999814 h 1319190"/>
                      <a:gd name="connsiteX64" fmla="*/ 265380 w 1059772"/>
                      <a:gd name="connsiteY64" fmla="*/ 1016768 h 1319190"/>
                      <a:gd name="connsiteX65" fmla="*/ 294131 w 1059772"/>
                      <a:gd name="connsiteY65" fmla="*/ 1085389 h 1319190"/>
                      <a:gd name="connsiteX66" fmla="*/ 310035 w 1059772"/>
                      <a:gd name="connsiteY66" fmla="*/ 1114597 h 1319190"/>
                      <a:gd name="connsiteX67" fmla="*/ 312317 w 1059772"/>
                      <a:gd name="connsiteY67" fmla="*/ 1117770 h 1319190"/>
                      <a:gd name="connsiteX68" fmla="*/ 323049 w 1059772"/>
                      <a:gd name="connsiteY68" fmla="*/ 1148738 h 1319190"/>
                      <a:gd name="connsiteX69" fmla="*/ 255745 w 1059772"/>
                      <a:gd name="connsiteY69" fmla="*/ 1241784 h 1319190"/>
                      <a:gd name="connsiteX70" fmla="*/ 231749 w 1059772"/>
                      <a:gd name="connsiteY70" fmla="*/ 1241443 h 1319190"/>
                      <a:gd name="connsiteX0" fmla="*/ 231749 w 1059772"/>
                      <a:gd name="connsiteY0" fmla="*/ 1447964 h 1525711"/>
                      <a:gd name="connsiteX1" fmla="*/ 175907 w 1059772"/>
                      <a:gd name="connsiteY1" fmla="*/ 1408672 h 1525711"/>
                      <a:gd name="connsiteX2" fmla="*/ 173033 w 1059772"/>
                      <a:gd name="connsiteY2" fmla="*/ 1402440 h 1525711"/>
                      <a:gd name="connsiteX3" fmla="*/ 151573 w 1059772"/>
                      <a:gd name="connsiteY3" fmla="*/ 1363027 h 1525711"/>
                      <a:gd name="connsiteX4" fmla="*/ 75653 w 1059772"/>
                      <a:gd name="connsiteY4" fmla="*/ 1044266 h 1525711"/>
                      <a:gd name="connsiteX5" fmla="*/ 76737 w 1059772"/>
                      <a:gd name="connsiteY5" fmla="*/ 1004799 h 1525711"/>
                      <a:gd name="connsiteX6" fmla="*/ 64179 w 1059772"/>
                      <a:gd name="connsiteY6" fmla="*/ 979707 h 1525711"/>
                      <a:gd name="connsiteX7" fmla="*/ 24807 w 1059772"/>
                      <a:gd name="connsiteY7" fmla="*/ 868683 h 1525711"/>
                      <a:gd name="connsiteX8" fmla="*/ 25270 w 1059772"/>
                      <a:gd name="connsiteY8" fmla="*/ 525884 h 1525711"/>
                      <a:gd name="connsiteX9" fmla="*/ 34629 w 1059772"/>
                      <a:gd name="connsiteY9" fmla="*/ 503152 h 1525711"/>
                      <a:gd name="connsiteX10" fmla="*/ 13495 w 1059772"/>
                      <a:gd name="connsiteY10" fmla="*/ 399667 h 1525711"/>
                      <a:gd name="connsiteX11" fmla="*/ 33874 w 1059772"/>
                      <a:gd name="connsiteY11" fmla="*/ 370675 h 1525711"/>
                      <a:gd name="connsiteX12" fmla="*/ 112186 w 1059772"/>
                      <a:gd name="connsiteY12" fmla="*/ 77 h 1525711"/>
                      <a:gd name="connsiteX13" fmla="*/ 377203 w 1059772"/>
                      <a:gd name="connsiteY13" fmla="*/ 406484 h 1525711"/>
                      <a:gd name="connsiteX14" fmla="*/ 391936 w 1059772"/>
                      <a:gd name="connsiteY14" fmla="*/ 408058 h 1525711"/>
                      <a:gd name="connsiteX15" fmla="*/ 557350 w 1059772"/>
                      <a:gd name="connsiteY15" fmla="*/ 471752 h 1525711"/>
                      <a:gd name="connsiteX16" fmla="*/ 560026 w 1059772"/>
                      <a:gd name="connsiteY16" fmla="*/ 473568 h 1525711"/>
                      <a:gd name="connsiteX17" fmla="*/ 562800 w 1059772"/>
                      <a:gd name="connsiteY17" fmla="*/ 472839 h 1525711"/>
                      <a:gd name="connsiteX18" fmla="*/ 855642 w 1059772"/>
                      <a:gd name="connsiteY18" fmla="*/ 483432 h 1525711"/>
                      <a:gd name="connsiteX19" fmla="*/ 855383 w 1059772"/>
                      <a:gd name="connsiteY19" fmla="*/ 484332 h 1525711"/>
                      <a:gd name="connsiteX20" fmla="*/ 865821 w 1059772"/>
                      <a:gd name="connsiteY20" fmla="*/ 487260 h 1525711"/>
                      <a:gd name="connsiteX21" fmla="*/ 884762 w 1059772"/>
                      <a:gd name="connsiteY21" fmla="*/ 496975 h 1525711"/>
                      <a:gd name="connsiteX22" fmla="*/ 915874 w 1059772"/>
                      <a:gd name="connsiteY22" fmla="*/ 642317 h 1525711"/>
                      <a:gd name="connsiteX23" fmla="*/ 809366 w 1059772"/>
                      <a:gd name="connsiteY23" fmla="*/ 688744 h 1525711"/>
                      <a:gd name="connsiteX24" fmla="*/ 797403 w 1059772"/>
                      <a:gd name="connsiteY24" fmla="*/ 685389 h 1525711"/>
                      <a:gd name="connsiteX25" fmla="*/ 797313 w 1059772"/>
                      <a:gd name="connsiteY25" fmla="*/ 685698 h 1525711"/>
                      <a:gd name="connsiteX26" fmla="*/ 538290 w 1059772"/>
                      <a:gd name="connsiteY26" fmla="*/ 699759 h 1525711"/>
                      <a:gd name="connsiteX27" fmla="*/ 520853 w 1059772"/>
                      <a:gd name="connsiteY27" fmla="*/ 708081 h 1525711"/>
                      <a:gd name="connsiteX28" fmla="*/ 532491 w 1059772"/>
                      <a:gd name="connsiteY28" fmla="*/ 731363 h 1525711"/>
                      <a:gd name="connsiteX29" fmla="*/ 918445 w 1059772"/>
                      <a:gd name="connsiteY29" fmla="*/ 953810 h 1525711"/>
                      <a:gd name="connsiteX30" fmla="*/ 952321 w 1059772"/>
                      <a:gd name="connsiteY30" fmla="*/ 951623 h 1525711"/>
                      <a:gd name="connsiteX31" fmla="*/ 957900 w 1059772"/>
                      <a:gd name="connsiteY31" fmla="*/ 950419 h 1525711"/>
                      <a:gd name="connsiteX32" fmla="*/ 976238 w 1059772"/>
                      <a:gd name="connsiteY32" fmla="*/ 950099 h 1525711"/>
                      <a:gd name="connsiteX33" fmla="*/ 1059495 w 1059772"/>
                      <a:gd name="connsiteY33" fmla="*/ 1044915 h 1525711"/>
                      <a:gd name="connsiteX34" fmla="*/ 980528 w 1059772"/>
                      <a:gd name="connsiteY34" fmla="*/ 1124929 h 1525711"/>
                      <a:gd name="connsiteX35" fmla="*/ 974021 w 1059772"/>
                      <a:gd name="connsiteY35" fmla="*/ 1125043 h 1525711"/>
                      <a:gd name="connsiteX36" fmla="*/ 974030 w 1059772"/>
                      <a:gd name="connsiteY36" fmla="*/ 1125129 h 1525711"/>
                      <a:gd name="connsiteX37" fmla="*/ 922140 w 1059772"/>
                      <a:gd name="connsiteY37" fmla="*/ 1128479 h 1525711"/>
                      <a:gd name="connsiteX38" fmla="*/ 870840 w 1059772"/>
                      <a:gd name="connsiteY38" fmla="*/ 1127415 h 1525711"/>
                      <a:gd name="connsiteX39" fmla="*/ 620068 w 1059772"/>
                      <a:gd name="connsiteY39" fmla="*/ 1054963 h 1525711"/>
                      <a:gd name="connsiteX40" fmla="*/ 589927 w 1059772"/>
                      <a:gd name="connsiteY40" fmla="*/ 1036385 h 1525711"/>
                      <a:gd name="connsiteX41" fmla="*/ 616709 w 1059772"/>
                      <a:gd name="connsiteY41" fmla="*/ 1061578 h 1525711"/>
                      <a:gd name="connsiteX42" fmla="*/ 887630 w 1059772"/>
                      <a:gd name="connsiteY42" fmla="*/ 1186259 h 1525711"/>
                      <a:gd name="connsiteX43" fmla="*/ 887524 w 1059772"/>
                      <a:gd name="connsiteY43" fmla="*/ 1186974 h 1525711"/>
                      <a:gd name="connsiteX44" fmla="*/ 901527 w 1059772"/>
                      <a:gd name="connsiteY44" fmla="*/ 1188339 h 1525711"/>
                      <a:gd name="connsiteX45" fmla="*/ 979852 w 1059772"/>
                      <a:gd name="connsiteY45" fmla="*/ 1281297 h 1525711"/>
                      <a:gd name="connsiteX46" fmla="*/ 881757 w 1059772"/>
                      <a:gd name="connsiteY46" fmla="*/ 1376181 h 1525711"/>
                      <a:gd name="connsiteX47" fmla="*/ 861988 w 1059772"/>
                      <a:gd name="connsiteY47" fmla="*/ 1374254 h 1525711"/>
                      <a:gd name="connsiteX48" fmla="*/ 857645 w 1059772"/>
                      <a:gd name="connsiteY48" fmla="*/ 1372950 h 1525711"/>
                      <a:gd name="connsiteX49" fmla="*/ 800804 w 1059772"/>
                      <a:gd name="connsiteY49" fmla="*/ 1362076 h 1525711"/>
                      <a:gd name="connsiteX50" fmla="*/ 449600 w 1059772"/>
                      <a:gd name="connsiteY50" fmla="*/ 1163778 h 1525711"/>
                      <a:gd name="connsiteX51" fmla="*/ 432966 w 1059772"/>
                      <a:gd name="connsiteY51" fmla="*/ 1145088 h 1525711"/>
                      <a:gd name="connsiteX52" fmla="*/ 442381 w 1059772"/>
                      <a:gd name="connsiteY52" fmla="*/ 1160051 h 1525711"/>
                      <a:gd name="connsiteX53" fmla="*/ 634655 w 1059772"/>
                      <a:gd name="connsiteY53" fmla="*/ 1332245 h 1525711"/>
                      <a:gd name="connsiteX54" fmla="*/ 671306 w 1059772"/>
                      <a:gd name="connsiteY54" fmla="*/ 1349799 h 1525711"/>
                      <a:gd name="connsiteX55" fmla="*/ 680029 w 1059772"/>
                      <a:gd name="connsiteY55" fmla="*/ 1352606 h 1525711"/>
                      <a:gd name="connsiteX56" fmla="*/ 733112 w 1059772"/>
                      <a:gd name="connsiteY56" fmla="*/ 1435618 h 1525711"/>
                      <a:gd name="connsiteX57" fmla="*/ 646199 w 1059772"/>
                      <a:gd name="connsiteY57" fmla="*/ 1525711 h 1525711"/>
                      <a:gd name="connsiteX58" fmla="*/ 612368 w 1059772"/>
                      <a:gd name="connsiteY58" fmla="*/ 1518631 h 1525711"/>
                      <a:gd name="connsiteX59" fmla="*/ 608168 w 1059772"/>
                      <a:gd name="connsiteY59" fmla="*/ 1516268 h 1525711"/>
                      <a:gd name="connsiteX60" fmla="*/ 550918 w 1059772"/>
                      <a:gd name="connsiteY60" fmla="*/ 1488847 h 1525711"/>
                      <a:gd name="connsiteX61" fmla="*/ 272929 w 1059772"/>
                      <a:gd name="connsiteY61" fmla="*/ 1224716 h 1525711"/>
                      <a:gd name="connsiteX62" fmla="*/ 263877 w 1059772"/>
                      <a:gd name="connsiteY62" fmla="*/ 1208071 h 1525711"/>
                      <a:gd name="connsiteX63" fmla="*/ 260179 w 1059772"/>
                      <a:gd name="connsiteY63" fmla="*/ 1206335 h 1525711"/>
                      <a:gd name="connsiteX64" fmla="*/ 265380 w 1059772"/>
                      <a:gd name="connsiteY64" fmla="*/ 1223289 h 1525711"/>
                      <a:gd name="connsiteX65" fmla="*/ 294131 w 1059772"/>
                      <a:gd name="connsiteY65" fmla="*/ 1291910 h 1525711"/>
                      <a:gd name="connsiteX66" fmla="*/ 310035 w 1059772"/>
                      <a:gd name="connsiteY66" fmla="*/ 1321118 h 1525711"/>
                      <a:gd name="connsiteX67" fmla="*/ 312317 w 1059772"/>
                      <a:gd name="connsiteY67" fmla="*/ 1324291 h 1525711"/>
                      <a:gd name="connsiteX68" fmla="*/ 323049 w 1059772"/>
                      <a:gd name="connsiteY68" fmla="*/ 1355259 h 1525711"/>
                      <a:gd name="connsiteX69" fmla="*/ 255745 w 1059772"/>
                      <a:gd name="connsiteY69" fmla="*/ 1448305 h 1525711"/>
                      <a:gd name="connsiteX70" fmla="*/ 231749 w 1059772"/>
                      <a:gd name="connsiteY70" fmla="*/ 1447964 h 1525711"/>
                      <a:gd name="connsiteX0" fmla="*/ 231749 w 1059772"/>
                      <a:gd name="connsiteY0" fmla="*/ 1447888 h 1525635"/>
                      <a:gd name="connsiteX1" fmla="*/ 175907 w 1059772"/>
                      <a:gd name="connsiteY1" fmla="*/ 1408596 h 1525635"/>
                      <a:gd name="connsiteX2" fmla="*/ 173033 w 1059772"/>
                      <a:gd name="connsiteY2" fmla="*/ 1402364 h 1525635"/>
                      <a:gd name="connsiteX3" fmla="*/ 151573 w 1059772"/>
                      <a:gd name="connsiteY3" fmla="*/ 1362951 h 1525635"/>
                      <a:gd name="connsiteX4" fmla="*/ 75653 w 1059772"/>
                      <a:gd name="connsiteY4" fmla="*/ 1044190 h 1525635"/>
                      <a:gd name="connsiteX5" fmla="*/ 76737 w 1059772"/>
                      <a:gd name="connsiteY5" fmla="*/ 1004723 h 1525635"/>
                      <a:gd name="connsiteX6" fmla="*/ 64179 w 1059772"/>
                      <a:gd name="connsiteY6" fmla="*/ 979631 h 1525635"/>
                      <a:gd name="connsiteX7" fmla="*/ 24807 w 1059772"/>
                      <a:gd name="connsiteY7" fmla="*/ 868607 h 1525635"/>
                      <a:gd name="connsiteX8" fmla="*/ 25270 w 1059772"/>
                      <a:gd name="connsiteY8" fmla="*/ 525808 h 1525635"/>
                      <a:gd name="connsiteX9" fmla="*/ 34629 w 1059772"/>
                      <a:gd name="connsiteY9" fmla="*/ 503076 h 1525635"/>
                      <a:gd name="connsiteX10" fmla="*/ 13495 w 1059772"/>
                      <a:gd name="connsiteY10" fmla="*/ 399591 h 1525635"/>
                      <a:gd name="connsiteX11" fmla="*/ 112186 w 1059772"/>
                      <a:gd name="connsiteY11" fmla="*/ 1 h 1525635"/>
                      <a:gd name="connsiteX12" fmla="*/ 377203 w 1059772"/>
                      <a:gd name="connsiteY12" fmla="*/ 406408 h 1525635"/>
                      <a:gd name="connsiteX13" fmla="*/ 391936 w 1059772"/>
                      <a:gd name="connsiteY13" fmla="*/ 407982 h 1525635"/>
                      <a:gd name="connsiteX14" fmla="*/ 557350 w 1059772"/>
                      <a:gd name="connsiteY14" fmla="*/ 471676 h 1525635"/>
                      <a:gd name="connsiteX15" fmla="*/ 560026 w 1059772"/>
                      <a:gd name="connsiteY15" fmla="*/ 473492 h 1525635"/>
                      <a:gd name="connsiteX16" fmla="*/ 562800 w 1059772"/>
                      <a:gd name="connsiteY16" fmla="*/ 472763 h 1525635"/>
                      <a:gd name="connsiteX17" fmla="*/ 855642 w 1059772"/>
                      <a:gd name="connsiteY17" fmla="*/ 483356 h 1525635"/>
                      <a:gd name="connsiteX18" fmla="*/ 855383 w 1059772"/>
                      <a:gd name="connsiteY18" fmla="*/ 484256 h 1525635"/>
                      <a:gd name="connsiteX19" fmla="*/ 865821 w 1059772"/>
                      <a:gd name="connsiteY19" fmla="*/ 487184 h 1525635"/>
                      <a:gd name="connsiteX20" fmla="*/ 884762 w 1059772"/>
                      <a:gd name="connsiteY20" fmla="*/ 496899 h 1525635"/>
                      <a:gd name="connsiteX21" fmla="*/ 915874 w 1059772"/>
                      <a:gd name="connsiteY21" fmla="*/ 642241 h 1525635"/>
                      <a:gd name="connsiteX22" fmla="*/ 809366 w 1059772"/>
                      <a:gd name="connsiteY22" fmla="*/ 688668 h 1525635"/>
                      <a:gd name="connsiteX23" fmla="*/ 797403 w 1059772"/>
                      <a:gd name="connsiteY23" fmla="*/ 685313 h 1525635"/>
                      <a:gd name="connsiteX24" fmla="*/ 797313 w 1059772"/>
                      <a:gd name="connsiteY24" fmla="*/ 685622 h 1525635"/>
                      <a:gd name="connsiteX25" fmla="*/ 538290 w 1059772"/>
                      <a:gd name="connsiteY25" fmla="*/ 699683 h 1525635"/>
                      <a:gd name="connsiteX26" fmla="*/ 520853 w 1059772"/>
                      <a:gd name="connsiteY26" fmla="*/ 708005 h 1525635"/>
                      <a:gd name="connsiteX27" fmla="*/ 532491 w 1059772"/>
                      <a:gd name="connsiteY27" fmla="*/ 731287 h 1525635"/>
                      <a:gd name="connsiteX28" fmla="*/ 918445 w 1059772"/>
                      <a:gd name="connsiteY28" fmla="*/ 953734 h 1525635"/>
                      <a:gd name="connsiteX29" fmla="*/ 952321 w 1059772"/>
                      <a:gd name="connsiteY29" fmla="*/ 951547 h 1525635"/>
                      <a:gd name="connsiteX30" fmla="*/ 957900 w 1059772"/>
                      <a:gd name="connsiteY30" fmla="*/ 950343 h 1525635"/>
                      <a:gd name="connsiteX31" fmla="*/ 976238 w 1059772"/>
                      <a:gd name="connsiteY31" fmla="*/ 950023 h 1525635"/>
                      <a:gd name="connsiteX32" fmla="*/ 1059495 w 1059772"/>
                      <a:gd name="connsiteY32" fmla="*/ 1044839 h 1525635"/>
                      <a:gd name="connsiteX33" fmla="*/ 980528 w 1059772"/>
                      <a:gd name="connsiteY33" fmla="*/ 1124853 h 1525635"/>
                      <a:gd name="connsiteX34" fmla="*/ 974021 w 1059772"/>
                      <a:gd name="connsiteY34" fmla="*/ 1124967 h 1525635"/>
                      <a:gd name="connsiteX35" fmla="*/ 974030 w 1059772"/>
                      <a:gd name="connsiteY35" fmla="*/ 1125053 h 1525635"/>
                      <a:gd name="connsiteX36" fmla="*/ 922140 w 1059772"/>
                      <a:gd name="connsiteY36" fmla="*/ 1128403 h 1525635"/>
                      <a:gd name="connsiteX37" fmla="*/ 870840 w 1059772"/>
                      <a:gd name="connsiteY37" fmla="*/ 1127339 h 1525635"/>
                      <a:gd name="connsiteX38" fmla="*/ 620068 w 1059772"/>
                      <a:gd name="connsiteY38" fmla="*/ 1054887 h 1525635"/>
                      <a:gd name="connsiteX39" fmla="*/ 589927 w 1059772"/>
                      <a:gd name="connsiteY39" fmla="*/ 1036309 h 1525635"/>
                      <a:gd name="connsiteX40" fmla="*/ 616709 w 1059772"/>
                      <a:gd name="connsiteY40" fmla="*/ 1061502 h 1525635"/>
                      <a:gd name="connsiteX41" fmla="*/ 887630 w 1059772"/>
                      <a:gd name="connsiteY41" fmla="*/ 1186183 h 1525635"/>
                      <a:gd name="connsiteX42" fmla="*/ 887524 w 1059772"/>
                      <a:gd name="connsiteY42" fmla="*/ 1186898 h 1525635"/>
                      <a:gd name="connsiteX43" fmla="*/ 901527 w 1059772"/>
                      <a:gd name="connsiteY43" fmla="*/ 1188263 h 1525635"/>
                      <a:gd name="connsiteX44" fmla="*/ 979852 w 1059772"/>
                      <a:gd name="connsiteY44" fmla="*/ 1281221 h 1525635"/>
                      <a:gd name="connsiteX45" fmla="*/ 881757 w 1059772"/>
                      <a:gd name="connsiteY45" fmla="*/ 1376105 h 1525635"/>
                      <a:gd name="connsiteX46" fmla="*/ 861988 w 1059772"/>
                      <a:gd name="connsiteY46" fmla="*/ 1374178 h 1525635"/>
                      <a:gd name="connsiteX47" fmla="*/ 857645 w 1059772"/>
                      <a:gd name="connsiteY47" fmla="*/ 1372874 h 1525635"/>
                      <a:gd name="connsiteX48" fmla="*/ 800804 w 1059772"/>
                      <a:gd name="connsiteY48" fmla="*/ 1362000 h 1525635"/>
                      <a:gd name="connsiteX49" fmla="*/ 449600 w 1059772"/>
                      <a:gd name="connsiteY49" fmla="*/ 1163702 h 1525635"/>
                      <a:gd name="connsiteX50" fmla="*/ 432966 w 1059772"/>
                      <a:gd name="connsiteY50" fmla="*/ 1145012 h 1525635"/>
                      <a:gd name="connsiteX51" fmla="*/ 442381 w 1059772"/>
                      <a:gd name="connsiteY51" fmla="*/ 1159975 h 1525635"/>
                      <a:gd name="connsiteX52" fmla="*/ 634655 w 1059772"/>
                      <a:gd name="connsiteY52" fmla="*/ 1332169 h 1525635"/>
                      <a:gd name="connsiteX53" fmla="*/ 671306 w 1059772"/>
                      <a:gd name="connsiteY53" fmla="*/ 1349723 h 1525635"/>
                      <a:gd name="connsiteX54" fmla="*/ 680029 w 1059772"/>
                      <a:gd name="connsiteY54" fmla="*/ 1352530 h 1525635"/>
                      <a:gd name="connsiteX55" fmla="*/ 733112 w 1059772"/>
                      <a:gd name="connsiteY55" fmla="*/ 1435542 h 1525635"/>
                      <a:gd name="connsiteX56" fmla="*/ 646199 w 1059772"/>
                      <a:gd name="connsiteY56" fmla="*/ 1525635 h 1525635"/>
                      <a:gd name="connsiteX57" fmla="*/ 612368 w 1059772"/>
                      <a:gd name="connsiteY57" fmla="*/ 1518555 h 1525635"/>
                      <a:gd name="connsiteX58" fmla="*/ 608168 w 1059772"/>
                      <a:gd name="connsiteY58" fmla="*/ 1516192 h 1525635"/>
                      <a:gd name="connsiteX59" fmla="*/ 550918 w 1059772"/>
                      <a:gd name="connsiteY59" fmla="*/ 1488771 h 1525635"/>
                      <a:gd name="connsiteX60" fmla="*/ 272929 w 1059772"/>
                      <a:gd name="connsiteY60" fmla="*/ 1224640 h 1525635"/>
                      <a:gd name="connsiteX61" fmla="*/ 263877 w 1059772"/>
                      <a:gd name="connsiteY61" fmla="*/ 1207995 h 1525635"/>
                      <a:gd name="connsiteX62" fmla="*/ 260179 w 1059772"/>
                      <a:gd name="connsiteY62" fmla="*/ 1206259 h 1525635"/>
                      <a:gd name="connsiteX63" fmla="*/ 265380 w 1059772"/>
                      <a:gd name="connsiteY63" fmla="*/ 1223213 h 1525635"/>
                      <a:gd name="connsiteX64" fmla="*/ 294131 w 1059772"/>
                      <a:gd name="connsiteY64" fmla="*/ 1291834 h 1525635"/>
                      <a:gd name="connsiteX65" fmla="*/ 310035 w 1059772"/>
                      <a:gd name="connsiteY65" fmla="*/ 1321042 h 1525635"/>
                      <a:gd name="connsiteX66" fmla="*/ 312317 w 1059772"/>
                      <a:gd name="connsiteY66" fmla="*/ 1324215 h 1525635"/>
                      <a:gd name="connsiteX67" fmla="*/ 323049 w 1059772"/>
                      <a:gd name="connsiteY67" fmla="*/ 1355183 h 1525635"/>
                      <a:gd name="connsiteX68" fmla="*/ 255745 w 1059772"/>
                      <a:gd name="connsiteY68" fmla="*/ 1448229 h 1525635"/>
                      <a:gd name="connsiteX69" fmla="*/ 231749 w 1059772"/>
                      <a:gd name="connsiteY69" fmla="*/ 1447888 h 1525635"/>
                      <a:gd name="connsiteX0" fmla="*/ 400092 w 1228115"/>
                      <a:gd name="connsiteY0" fmla="*/ 1447888 h 1525635"/>
                      <a:gd name="connsiteX1" fmla="*/ 344250 w 1228115"/>
                      <a:gd name="connsiteY1" fmla="*/ 1408596 h 1525635"/>
                      <a:gd name="connsiteX2" fmla="*/ 341376 w 1228115"/>
                      <a:gd name="connsiteY2" fmla="*/ 1402364 h 1525635"/>
                      <a:gd name="connsiteX3" fmla="*/ 319916 w 1228115"/>
                      <a:gd name="connsiteY3" fmla="*/ 1362951 h 1525635"/>
                      <a:gd name="connsiteX4" fmla="*/ 243996 w 1228115"/>
                      <a:gd name="connsiteY4" fmla="*/ 1044190 h 1525635"/>
                      <a:gd name="connsiteX5" fmla="*/ 245080 w 1228115"/>
                      <a:gd name="connsiteY5" fmla="*/ 1004723 h 1525635"/>
                      <a:gd name="connsiteX6" fmla="*/ 232522 w 1228115"/>
                      <a:gd name="connsiteY6" fmla="*/ 979631 h 1525635"/>
                      <a:gd name="connsiteX7" fmla="*/ 193150 w 1228115"/>
                      <a:gd name="connsiteY7" fmla="*/ 868607 h 1525635"/>
                      <a:gd name="connsiteX8" fmla="*/ 193613 w 1228115"/>
                      <a:gd name="connsiteY8" fmla="*/ 525808 h 1525635"/>
                      <a:gd name="connsiteX9" fmla="*/ 202972 w 1228115"/>
                      <a:gd name="connsiteY9" fmla="*/ 503076 h 1525635"/>
                      <a:gd name="connsiteX10" fmla="*/ 0 w 1228115"/>
                      <a:gd name="connsiteY10" fmla="*/ 192960 h 1525635"/>
                      <a:gd name="connsiteX11" fmla="*/ 280529 w 1228115"/>
                      <a:gd name="connsiteY11" fmla="*/ 1 h 1525635"/>
                      <a:gd name="connsiteX12" fmla="*/ 545546 w 1228115"/>
                      <a:gd name="connsiteY12" fmla="*/ 406408 h 1525635"/>
                      <a:gd name="connsiteX13" fmla="*/ 560279 w 1228115"/>
                      <a:gd name="connsiteY13" fmla="*/ 407982 h 1525635"/>
                      <a:gd name="connsiteX14" fmla="*/ 725693 w 1228115"/>
                      <a:gd name="connsiteY14" fmla="*/ 471676 h 1525635"/>
                      <a:gd name="connsiteX15" fmla="*/ 728369 w 1228115"/>
                      <a:gd name="connsiteY15" fmla="*/ 473492 h 1525635"/>
                      <a:gd name="connsiteX16" fmla="*/ 731143 w 1228115"/>
                      <a:gd name="connsiteY16" fmla="*/ 472763 h 1525635"/>
                      <a:gd name="connsiteX17" fmla="*/ 1023985 w 1228115"/>
                      <a:gd name="connsiteY17" fmla="*/ 483356 h 1525635"/>
                      <a:gd name="connsiteX18" fmla="*/ 1023726 w 1228115"/>
                      <a:gd name="connsiteY18" fmla="*/ 484256 h 1525635"/>
                      <a:gd name="connsiteX19" fmla="*/ 1034164 w 1228115"/>
                      <a:gd name="connsiteY19" fmla="*/ 487184 h 1525635"/>
                      <a:gd name="connsiteX20" fmla="*/ 1053105 w 1228115"/>
                      <a:gd name="connsiteY20" fmla="*/ 496899 h 1525635"/>
                      <a:gd name="connsiteX21" fmla="*/ 1084217 w 1228115"/>
                      <a:gd name="connsiteY21" fmla="*/ 642241 h 1525635"/>
                      <a:gd name="connsiteX22" fmla="*/ 977709 w 1228115"/>
                      <a:gd name="connsiteY22" fmla="*/ 688668 h 1525635"/>
                      <a:gd name="connsiteX23" fmla="*/ 965746 w 1228115"/>
                      <a:gd name="connsiteY23" fmla="*/ 685313 h 1525635"/>
                      <a:gd name="connsiteX24" fmla="*/ 965656 w 1228115"/>
                      <a:gd name="connsiteY24" fmla="*/ 685622 h 1525635"/>
                      <a:gd name="connsiteX25" fmla="*/ 706633 w 1228115"/>
                      <a:gd name="connsiteY25" fmla="*/ 699683 h 1525635"/>
                      <a:gd name="connsiteX26" fmla="*/ 689196 w 1228115"/>
                      <a:gd name="connsiteY26" fmla="*/ 708005 h 1525635"/>
                      <a:gd name="connsiteX27" fmla="*/ 700834 w 1228115"/>
                      <a:gd name="connsiteY27" fmla="*/ 731287 h 1525635"/>
                      <a:gd name="connsiteX28" fmla="*/ 1086788 w 1228115"/>
                      <a:gd name="connsiteY28" fmla="*/ 953734 h 1525635"/>
                      <a:gd name="connsiteX29" fmla="*/ 1120664 w 1228115"/>
                      <a:gd name="connsiteY29" fmla="*/ 951547 h 1525635"/>
                      <a:gd name="connsiteX30" fmla="*/ 1126243 w 1228115"/>
                      <a:gd name="connsiteY30" fmla="*/ 950343 h 1525635"/>
                      <a:gd name="connsiteX31" fmla="*/ 1144581 w 1228115"/>
                      <a:gd name="connsiteY31" fmla="*/ 950023 h 1525635"/>
                      <a:gd name="connsiteX32" fmla="*/ 1227838 w 1228115"/>
                      <a:gd name="connsiteY32" fmla="*/ 1044839 h 1525635"/>
                      <a:gd name="connsiteX33" fmla="*/ 1148871 w 1228115"/>
                      <a:gd name="connsiteY33" fmla="*/ 1124853 h 1525635"/>
                      <a:gd name="connsiteX34" fmla="*/ 1142364 w 1228115"/>
                      <a:gd name="connsiteY34" fmla="*/ 1124967 h 1525635"/>
                      <a:gd name="connsiteX35" fmla="*/ 1142373 w 1228115"/>
                      <a:gd name="connsiteY35" fmla="*/ 1125053 h 1525635"/>
                      <a:gd name="connsiteX36" fmla="*/ 1090483 w 1228115"/>
                      <a:gd name="connsiteY36" fmla="*/ 1128403 h 1525635"/>
                      <a:gd name="connsiteX37" fmla="*/ 1039183 w 1228115"/>
                      <a:gd name="connsiteY37" fmla="*/ 1127339 h 1525635"/>
                      <a:gd name="connsiteX38" fmla="*/ 788411 w 1228115"/>
                      <a:gd name="connsiteY38" fmla="*/ 1054887 h 1525635"/>
                      <a:gd name="connsiteX39" fmla="*/ 758270 w 1228115"/>
                      <a:gd name="connsiteY39" fmla="*/ 1036309 h 1525635"/>
                      <a:gd name="connsiteX40" fmla="*/ 785052 w 1228115"/>
                      <a:gd name="connsiteY40" fmla="*/ 1061502 h 1525635"/>
                      <a:gd name="connsiteX41" fmla="*/ 1055973 w 1228115"/>
                      <a:gd name="connsiteY41" fmla="*/ 1186183 h 1525635"/>
                      <a:gd name="connsiteX42" fmla="*/ 1055867 w 1228115"/>
                      <a:gd name="connsiteY42" fmla="*/ 1186898 h 1525635"/>
                      <a:gd name="connsiteX43" fmla="*/ 1069870 w 1228115"/>
                      <a:gd name="connsiteY43" fmla="*/ 1188263 h 1525635"/>
                      <a:gd name="connsiteX44" fmla="*/ 1148195 w 1228115"/>
                      <a:gd name="connsiteY44" fmla="*/ 1281221 h 1525635"/>
                      <a:gd name="connsiteX45" fmla="*/ 1050100 w 1228115"/>
                      <a:gd name="connsiteY45" fmla="*/ 1376105 h 1525635"/>
                      <a:gd name="connsiteX46" fmla="*/ 1030331 w 1228115"/>
                      <a:gd name="connsiteY46" fmla="*/ 1374178 h 1525635"/>
                      <a:gd name="connsiteX47" fmla="*/ 1025988 w 1228115"/>
                      <a:gd name="connsiteY47" fmla="*/ 1372874 h 1525635"/>
                      <a:gd name="connsiteX48" fmla="*/ 969147 w 1228115"/>
                      <a:gd name="connsiteY48" fmla="*/ 1362000 h 1525635"/>
                      <a:gd name="connsiteX49" fmla="*/ 617943 w 1228115"/>
                      <a:gd name="connsiteY49" fmla="*/ 1163702 h 1525635"/>
                      <a:gd name="connsiteX50" fmla="*/ 601309 w 1228115"/>
                      <a:gd name="connsiteY50" fmla="*/ 1145012 h 1525635"/>
                      <a:gd name="connsiteX51" fmla="*/ 610724 w 1228115"/>
                      <a:gd name="connsiteY51" fmla="*/ 1159975 h 1525635"/>
                      <a:gd name="connsiteX52" fmla="*/ 802998 w 1228115"/>
                      <a:gd name="connsiteY52" fmla="*/ 1332169 h 1525635"/>
                      <a:gd name="connsiteX53" fmla="*/ 839649 w 1228115"/>
                      <a:gd name="connsiteY53" fmla="*/ 1349723 h 1525635"/>
                      <a:gd name="connsiteX54" fmla="*/ 848372 w 1228115"/>
                      <a:gd name="connsiteY54" fmla="*/ 1352530 h 1525635"/>
                      <a:gd name="connsiteX55" fmla="*/ 901455 w 1228115"/>
                      <a:gd name="connsiteY55" fmla="*/ 1435542 h 1525635"/>
                      <a:gd name="connsiteX56" fmla="*/ 814542 w 1228115"/>
                      <a:gd name="connsiteY56" fmla="*/ 1525635 h 1525635"/>
                      <a:gd name="connsiteX57" fmla="*/ 780711 w 1228115"/>
                      <a:gd name="connsiteY57" fmla="*/ 1518555 h 1525635"/>
                      <a:gd name="connsiteX58" fmla="*/ 776511 w 1228115"/>
                      <a:gd name="connsiteY58" fmla="*/ 1516192 h 1525635"/>
                      <a:gd name="connsiteX59" fmla="*/ 719261 w 1228115"/>
                      <a:gd name="connsiteY59" fmla="*/ 1488771 h 1525635"/>
                      <a:gd name="connsiteX60" fmla="*/ 441272 w 1228115"/>
                      <a:gd name="connsiteY60" fmla="*/ 1224640 h 1525635"/>
                      <a:gd name="connsiteX61" fmla="*/ 432220 w 1228115"/>
                      <a:gd name="connsiteY61" fmla="*/ 1207995 h 1525635"/>
                      <a:gd name="connsiteX62" fmla="*/ 428522 w 1228115"/>
                      <a:gd name="connsiteY62" fmla="*/ 1206259 h 1525635"/>
                      <a:gd name="connsiteX63" fmla="*/ 433723 w 1228115"/>
                      <a:gd name="connsiteY63" fmla="*/ 1223213 h 1525635"/>
                      <a:gd name="connsiteX64" fmla="*/ 462474 w 1228115"/>
                      <a:gd name="connsiteY64" fmla="*/ 1291834 h 1525635"/>
                      <a:gd name="connsiteX65" fmla="*/ 478378 w 1228115"/>
                      <a:gd name="connsiteY65" fmla="*/ 1321042 h 1525635"/>
                      <a:gd name="connsiteX66" fmla="*/ 480660 w 1228115"/>
                      <a:gd name="connsiteY66" fmla="*/ 1324215 h 1525635"/>
                      <a:gd name="connsiteX67" fmla="*/ 491392 w 1228115"/>
                      <a:gd name="connsiteY67" fmla="*/ 1355183 h 1525635"/>
                      <a:gd name="connsiteX68" fmla="*/ 424088 w 1228115"/>
                      <a:gd name="connsiteY68" fmla="*/ 1448229 h 1525635"/>
                      <a:gd name="connsiteX69" fmla="*/ 400092 w 1228115"/>
                      <a:gd name="connsiteY69" fmla="*/ 1447888 h 1525635"/>
                      <a:gd name="connsiteX0" fmla="*/ 400092 w 1228115"/>
                      <a:gd name="connsiteY0" fmla="*/ 1254928 h 1332675"/>
                      <a:gd name="connsiteX1" fmla="*/ 344250 w 1228115"/>
                      <a:gd name="connsiteY1" fmla="*/ 1215636 h 1332675"/>
                      <a:gd name="connsiteX2" fmla="*/ 341376 w 1228115"/>
                      <a:gd name="connsiteY2" fmla="*/ 1209404 h 1332675"/>
                      <a:gd name="connsiteX3" fmla="*/ 319916 w 1228115"/>
                      <a:gd name="connsiteY3" fmla="*/ 1169991 h 1332675"/>
                      <a:gd name="connsiteX4" fmla="*/ 243996 w 1228115"/>
                      <a:gd name="connsiteY4" fmla="*/ 851230 h 1332675"/>
                      <a:gd name="connsiteX5" fmla="*/ 245080 w 1228115"/>
                      <a:gd name="connsiteY5" fmla="*/ 811763 h 1332675"/>
                      <a:gd name="connsiteX6" fmla="*/ 232522 w 1228115"/>
                      <a:gd name="connsiteY6" fmla="*/ 786671 h 1332675"/>
                      <a:gd name="connsiteX7" fmla="*/ 193150 w 1228115"/>
                      <a:gd name="connsiteY7" fmla="*/ 675647 h 1332675"/>
                      <a:gd name="connsiteX8" fmla="*/ 193613 w 1228115"/>
                      <a:gd name="connsiteY8" fmla="*/ 332848 h 1332675"/>
                      <a:gd name="connsiteX9" fmla="*/ 202972 w 1228115"/>
                      <a:gd name="connsiteY9" fmla="*/ 310116 h 1332675"/>
                      <a:gd name="connsiteX10" fmla="*/ 0 w 1228115"/>
                      <a:gd name="connsiteY10" fmla="*/ 0 h 1332675"/>
                      <a:gd name="connsiteX11" fmla="*/ 545546 w 1228115"/>
                      <a:gd name="connsiteY11" fmla="*/ 213448 h 1332675"/>
                      <a:gd name="connsiteX12" fmla="*/ 560279 w 1228115"/>
                      <a:gd name="connsiteY12" fmla="*/ 215022 h 1332675"/>
                      <a:gd name="connsiteX13" fmla="*/ 725693 w 1228115"/>
                      <a:gd name="connsiteY13" fmla="*/ 278716 h 1332675"/>
                      <a:gd name="connsiteX14" fmla="*/ 728369 w 1228115"/>
                      <a:gd name="connsiteY14" fmla="*/ 280532 h 1332675"/>
                      <a:gd name="connsiteX15" fmla="*/ 731143 w 1228115"/>
                      <a:gd name="connsiteY15" fmla="*/ 279803 h 1332675"/>
                      <a:gd name="connsiteX16" fmla="*/ 1023985 w 1228115"/>
                      <a:gd name="connsiteY16" fmla="*/ 290396 h 1332675"/>
                      <a:gd name="connsiteX17" fmla="*/ 1023726 w 1228115"/>
                      <a:gd name="connsiteY17" fmla="*/ 291296 h 1332675"/>
                      <a:gd name="connsiteX18" fmla="*/ 1034164 w 1228115"/>
                      <a:gd name="connsiteY18" fmla="*/ 294224 h 1332675"/>
                      <a:gd name="connsiteX19" fmla="*/ 1053105 w 1228115"/>
                      <a:gd name="connsiteY19" fmla="*/ 303939 h 1332675"/>
                      <a:gd name="connsiteX20" fmla="*/ 1084217 w 1228115"/>
                      <a:gd name="connsiteY20" fmla="*/ 449281 h 1332675"/>
                      <a:gd name="connsiteX21" fmla="*/ 977709 w 1228115"/>
                      <a:gd name="connsiteY21" fmla="*/ 495708 h 1332675"/>
                      <a:gd name="connsiteX22" fmla="*/ 965746 w 1228115"/>
                      <a:gd name="connsiteY22" fmla="*/ 492353 h 1332675"/>
                      <a:gd name="connsiteX23" fmla="*/ 965656 w 1228115"/>
                      <a:gd name="connsiteY23" fmla="*/ 492662 h 1332675"/>
                      <a:gd name="connsiteX24" fmla="*/ 706633 w 1228115"/>
                      <a:gd name="connsiteY24" fmla="*/ 506723 h 1332675"/>
                      <a:gd name="connsiteX25" fmla="*/ 689196 w 1228115"/>
                      <a:gd name="connsiteY25" fmla="*/ 515045 h 1332675"/>
                      <a:gd name="connsiteX26" fmla="*/ 700834 w 1228115"/>
                      <a:gd name="connsiteY26" fmla="*/ 538327 h 1332675"/>
                      <a:gd name="connsiteX27" fmla="*/ 1086788 w 1228115"/>
                      <a:gd name="connsiteY27" fmla="*/ 760774 h 1332675"/>
                      <a:gd name="connsiteX28" fmla="*/ 1120664 w 1228115"/>
                      <a:gd name="connsiteY28" fmla="*/ 758587 h 1332675"/>
                      <a:gd name="connsiteX29" fmla="*/ 1126243 w 1228115"/>
                      <a:gd name="connsiteY29" fmla="*/ 757383 h 1332675"/>
                      <a:gd name="connsiteX30" fmla="*/ 1144581 w 1228115"/>
                      <a:gd name="connsiteY30" fmla="*/ 757063 h 1332675"/>
                      <a:gd name="connsiteX31" fmla="*/ 1227838 w 1228115"/>
                      <a:gd name="connsiteY31" fmla="*/ 851879 h 1332675"/>
                      <a:gd name="connsiteX32" fmla="*/ 1148871 w 1228115"/>
                      <a:gd name="connsiteY32" fmla="*/ 931893 h 1332675"/>
                      <a:gd name="connsiteX33" fmla="*/ 1142364 w 1228115"/>
                      <a:gd name="connsiteY33" fmla="*/ 932007 h 1332675"/>
                      <a:gd name="connsiteX34" fmla="*/ 1142373 w 1228115"/>
                      <a:gd name="connsiteY34" fmla="*/ 932093 h 1332675"/>
                      <a:gd name="connsiteX35" fmla="*/ 1090483 w 1228115"/>
                      <a:gd name="connsiteY35" fmla="*/ 935443 h 1332675"/>
                      <a:gd name="connsiteX36" fmla="*/ 1039183 w 1228115"/>
                      <a:gd name="connsiteY36" fmla="*/ 934379 h 1332675"/>
                      <a:gd name="connsiteX37" fmla="*/ 788411 w 1228115"/>
                      <a:gd name="connsiteY37" fmla="*/ 861927 h 1332675"/>
                      <a:gd name="connsiteX38" fmla="*/ 758270 w 1228115"/>
                      <a:gd name="connsiteY38" fmla="*/ 843349 h 1332675"/>
                      <a:gd name="connsiteX39" fmla="*/ 785052 w 1228115"/>
                      <a:gd name="connsiteY39" fmla="*/ 868542 h 1332675"/>
                      <a:gd name="connsiteX40" fmla="*/ 1055973 w 1228115"/>
                      <a:gd name="connsiteY40" fmla="*/ 993223 h 1332675"/>
                      <a:gd name="connsiteX41" fmla="*/ 1055867 w 1228115"/>
                      <a:gd name="connsiteY41" fmla="*/ 993938 h 1332675"/>
                      <a:gd name="connsiteX42" fmla="*/ 1069870 w 1228115"/>
                      <a:gd name="connsiteY42" fmla="*/ 995303 h 1332675"/>
                      <a:gd name="connsiteX43" fmla="*/ 1148195 w 1228115"/>
                      <a:gd name="connsiteY43" fmla="*/ 1088261 h 1332675"/>
                      <a:gd name="connsiteX44" fmla="*/ 1050100 w 1228115"/>
                      <a:gd name="connsiteY44" fmla="*/ 1183145 h 1332675"/>
                      <a:gd name="connsiteX45" fmla="*/ 1030331 w 1228115"/>
                      <a:gd name="connsiteY45" fmla="*/ 1181218 h 1332675"/>
                      <a:gd name="connsiteX46" fmla="*/ 1025988 w 1228115"/>
                      <a:gd name="connsiteY46" fmla="*/ 1179914 h 1332675"/>
                      <a:gd name="connsiteX47" fmla="*/ 969147 w 1228115"/>
                      <a:gd name="connsiteY47" fmla="*/ 1169040 h 1332675"/>
                      <a:gd name="connsiteX48" fmla="*/ 617943 w 1228115"/>
                      <a:gd name="connsiteY48" fmla="*/ 970742 h 1332675"/>
                      <a:gd name="connsiteX49" fmla="*/ 601309 w 1228115"/>
                      <a:gd name="connsiteY49" fmla="*/ 952052 h 1332675"/>
                      <a:gd name="connsiteX50" fmla="*/ 610724 w 1228115"/>
                      <a:gd name="connsiteY50" fmla="*/ 967015 h 1332675"/>
                      <a:gd name="connsiteX51" fmla="*/ 802998 w 1228115"/>
                      <a:gd name="connsiteY51" fmla="*/ 1139209 h 1332675"/>
                      <a:gd name="connsiteX52" fmla="*/ 839649 w 1228115"/>
                      <a:gd name="connsiteY52" fmla="*/ 1156763 h 1332675"/>
                      <a:gd name="connsiteX53" fmla="*/ 848372 w 1228115"/>
                      <a:gd name="connsiteY53" fmla="*/ 1159570 h 1332675"/>
                      <a:gd name="connsiteX54" fmla="*/ 901455 w 1228115"/>
                      <a:gd name="connsiteY54" fmla="*/ 1242582 h 1332675"/>
                      <a:gd name="connsiteX55" fmla="*/ 814542 w 1228115"/>
                      <a:gd name="connsiteY55" fmla="*/ 1332675 h 1332675"/>
                      <a:gd name="connsiteX56" fmla="*/ 780711 w 1228115"/>
                      <a:gd name="connsiteY56" fmla="*/ 1325595 h 1332675"/>
                      <a:gd name="connsiteX57" fmla="*/ 776511 w 1228115"/>
                      <a:gd name="connsiteY57" fmla="*/ 1323232 h 1332675"/>
                      <a:gd name="connsiteX58" fmla="*/ 719261 w 1228115"/>
                      <a:gd name="connsiteY58" fmla="*/ 1295811 h 1332675"/>
                      <a:gd name="connsiteX59" fmla="*/ 441272 w 1228115"/>
                      <a:gd name="connsiteY59" fmla="*/ 1031680 h 1332675"/>
                      <a:gd name="connsiteX60" fmla="*/ 432220 w 1228115"/>
                      <a:gd name="connsiteY60" fmla="*/ 1015035 h 1332675"/>
                      <a:gd name="connsiteX61" fmla="*/ 428522 w 1228115"/>
                      <a:gd name="connsiteY61" fmla="*/ 1013299 h 1332675"/>
                      <a:gd name="connsiteX62" fmla="*/ 433723 w 1228115"/>
                      <a:gd name="connsiteY62" fmla="*/ 1030253 h 1332675"/>
                      <a:gd name="connsiteX63" fmla="*/ 462474 w 1228115"/>
                      <a:gd name="connsiteY63" fmla="*/ 1098874 h 1332675"/>
                      <a:gd name="connsiteX64" fmla="*/ 478378 w 1228115"/>
                      <a:gd name="connsiteY64" fmla="*/ 1128082 h 1332675"/>
                      <a:gd name="connsiteX65" fmla="*/ 480660 w 1228115"/>
                      <a:gd name="connsiteY65" fmla="*/ 1131255 h 1332675"/>
                      <a:gd name="connsiteX66" fmla="*/ 491392 w 1228115"/>
                      <a:gd name="connsiteY66" fmla="*/ 1162223 h 1332675"/>
                      <a:gd name="connsiteX67" fmla="*/ 424088 w 1228115"/>
                      <a:gd name="connsiteY67" fmla="*/ 1255269 h 1332675"/>
                      <a:gd name="connsiteX68" fmla="*/ 400092 w 1228115"/>
                      <a:gd name="connsiteY68" fmla="*/ 1254928 h 1332675"/>
                      <a:gd name="connsiteX0" fmla="*/ 231749 w 1059772"/>
                      <a:gd name="connsiteY0" fmla="*/ 1041479 h 1119226"/>
                      <a:gd name="connsiteX1" fmla="*/ 175907 w 1059772"/>
                      <a:gd name="connsiteY1" fmla="*/ 1002187 h 1119226"/>
                      <a:gd name="connsiteX2" fmla="*/ 173033 w 1059772"/>
                      <a:gd name="connsiteY2" fmla="*/ 995955 h 1119226"/>
                      <a:gd name="connsiteX3" fmla="*/ 151573 w 1059772"/>
                      <a:gd name="connsiteY3" fmla="*/ 956542 h 1119226"/>
                      <a:gd name="connsiteX4" fmla="*/ 75653 w 1059772"/>
                      <a:gd name="connsiteY4" fmla="*/ 637781 h 1119226"/>
                      <a:gd name="connsiteX5" fmla="*/ 76737 w 1059772"/>
                      <a:gd name="connsiteY5" fmla="*/ 598314 h 1119226"/>
                      <a:gd name="connsiteX6" fmla="*/ 64179 w 1059772"/>
                      <a:gd name="connsiteY6" fmla="*/ 573222 h 1119226"/>
                      <a:gd name="connsiteX7" fmla="*/ 24807 w 1059772"/>
                      <a:gd name="connsiteY7" fmla="*/ 462198 h 1119226"/>
                      <a:gd name="connsiteX8" fmla="*/ 25270 w 1059772"/>
                      <a:gd name="connsiteY8" fmla="*/ 119399 h 1119226"/>
                      <a:gd name="connsiteX9" fmla="*/ 34629 w 1059772"/>
                      <a:gd name="connsiteY9" fmla="*/ 96667 h 1119226"/>
                      <a:gd name="connsiteX10" fmla="*/ 377203 w 1059772"/>
                      <a:gd name="connsiteY10" fmla="*/ -1 h 1119226"/>
                      <a:gd name="connsiteX11" fmla="*/ 391936 w 1059772"/>
                      <a:gd name="connsiteY11" fmla="*/ 1573 h 1119226"/>
                      <a:gd name="connsiteX12" fmla="*/ 557350 w 1059772"/>
                      <a:gd name="connsiteY12" fmla="*/ 65267 h 1119226"/>
                      <a:gd name="connsiteX13" fmla="*/ 560026 w 1059772"/>
                      <a:gd name="connsiteY13" fmla="*/ 67083 h 1119226"/>
                      <a:gd name="connsiteX14" fmla="*/ 562800 w 1059772"/>
                      <a:gd name="connsiteY14" fmla="*/ 66354 h 1119226"/>
                      <a:gd name="connsiteX15" fmla="*/ 855642 w 1059772"/>
                      <a:gd name="connsiteY15" fmla="*/ 76947 h 1119226"/>
                      <a:gd name="connsiteX16" fmla="*/ 855383 w 1059772"/>
                      <a:gd name="connsiteY16" fmla="*/ 77847 h 1119226"/>
                      <a:gd name="connsiteX17" fmla="*/ 865821 w 1059772"/>
                      <a:gd name="connsiteY17" fmla="*/ 80775 h 1119226"/>
                      <a:gd name="connsiteX18" fmla="*/ 884762 w 1059772"/>
                      <a:gd name="connsiteY18" fmla="*/ 90490 h 1119226"/>
                      <a:gd name="connsiteX19" fmla="*/ 915874 w 1059772"/>
                      <a:gd name="connsiteY19" fmla="*/ 235832 h 1119226"/>
                      <a:gd name="connsiteX20" fmla="*/ 809366 w 1059772"/>
                      <a:gd name="connsiteY20" fmla="*/ 282259 h 1119226"/>
                      <a:gd name="connsiteX21" fmla="*/ 797403 w 1059772"/>
                      <a:gd name="connsiteY21" fmla="*/ 278904 h 1119226"/>
                      <a:gd name="connsiteX22" fmla="*/ 797313 w 1059772"/>
                      <a:gd name="connsiteY22" fmla="*/ 279213 h 1119226"/>
                      <a:gd name="connsiteX23" fmla="*/ 538290 w 1059772"/>
                      <a:gd name="connsiteY23" fmla="*/ 293274 h 1119226"/>
                      <a:gd name="connsiteX24" fmla="*/ 520853 w 1059772"/>
                      <a:gd name="connsiteY24" fmla="*/ 301596 h 1119226"/>
                      <a:gd name="connsiteX25" fmla="*/ 532491 w 1059772"/>
                      <a:gd name="connsiteY25" fmla="*/ 324878 h 1119226"/>
                      <a:gd name="connsiteX26" fmla="*/ 918445 w 1059772"/>
                      <a:gd name="connsiteY26" fmla="*/ 547325 h 1119226"/>
                      <a:gd name="connsiteX27" fmla="*/ 952321 w 1059772"/>
                      <a:gd name="connsiteY27" fmla="*/ 545138 h 1119226"/>
                      <a:gd name="connsiteX28" fmla="*/ 957900 w 1059772"/>
                      <a:gd name="connsiteY28" fmla="*/ 543934 h 1119226"/>
                      <a:gd name="connsiteX29" fmla="*/ 976238 w 1059772"/>
                      <a:gd name="connsiteY29" fmla="*/ 543614 h 1119226"/>
                      <a:gd name="connsiteX30" fmla="*/ 1059495 w 1059772"/>
                      <a:gd name="connsiteY30" fmla="*/ 638430 h 1119226"/>
                      <a:gd name="connsiteX31" fmla="*/ 980528 w 1059772"/>
                      <a:gd name="connsiteY31" fmla="*/ 718444 h 1119226"/>
                      <a:gd name="connsiteX32" fmla="*/ 974021 w 1059772"/>
                      <a:gd name="connsiteY32" fmla="*/ 718558 h 1119226"/>
                      <a:gd name="connsiteX33" fmla="*/ 974030 w 1059772"/>
                      <a:gd name="connsiteY33" fmla="*/ 718644 h 1119226"/>
                      <a:gd name="connsiteX34" fmla="*/ 922140 w 1059772"/>
                      <a:gd name="connsiteY34" fmla="*/ 721994 h 1119226"/>
                      <a:gd name="connsiteX35" fmla="*/ 870840 w 1059772"/>
                      <a:gd name="connsiteY35" fmla="*/ 720930 h 1119226"/>
                      <a:gd name="connsiteX36" fmla="*/ 620068 w 1059772"/>
                      <a:gd name="connsiteY36" fmla="*/ 648478 h 1119226"/>
                      <a:gd name="connsiteX37" fmla="*/ 589927 w 1059772"/>
                      <a:gd name="connsiteY37" fmla="*/ 629900 h 1119226"/>
                      <a:gd name="connsiteX38" fmla="*/ 616709 w 1059772"/>
                      <a:gd name="connsiteY38" fmla="*/ 655093 h 1119226"/>
                      <a:gd name="connsiteX39" fmla="*/ 887630 w 1059772"/>
                      <a:gd name="connsiteY39" fmla="*/ 779774 h 1119226"/>
                      <a:gd name="connsiteX40" fmla="*/ 887524 w 1059772"/>
                      <a:gd name="connsiteY40" fmla="*/ 780489 h 1119226"/>
                      <a:gd name="connsiteX41" fmla="*/ 901527 w 1059772"/>
                      <a:gd name="connsiteY41" fmla="*/ 781854 h 1119226"/>
                      <a:gd name="connsiteX42" fmla="*/ 979852 w 1059772"/>
                      <a:gd name="connsiteY42" fmla="*/ 874812 h 1119226"/>
                      <a:gd name="connsiteX43" fmla="*/ 881757 w 1059772"/>
                      <a:gd name="connsiteY43" fmla="*/ 969696 h 1119226"/>
                      <a:gd name="connsiteX44" fmla="*/ 861988 w 1059772"/>
                      <a:gd name="connsiteY44" fmla="*/ 967769 h 1119226"/>
                      <a:gd name="connsiteX45" fmla="*/ 857645 w 1059772"/>
                      <a:gd name="connsiteY45" fmla="*/ 966465 h 1119226"/>
                      <a:gd name="connsiteX46" fmla="*/ 800804 w 1059772"/>
                      <a:gd name="connsiteY46" fmla="*/ 955591 h 1119226"/>
                      <a:gd name="connsiteX47" fmla="*/ 449600 w 1059772"/>
                      <a:gd name="connsiteY47" fmla="*/ 757293 h 1119226"/>
                      <a:gd name="connsiteX48" fmla="*/ 432966 w 1059772"/>
                      <a:gd name="connsiteY48" fmla="*/ 738603 h 1119226"/>
                      <a:gd name="connsiteX49" fmla="*/ 442381 w 1059772"/>
                      <a:gd name="connsiteY49" fmla="*/ 753566 h 1119226"/>
                      <a:gd name="connsiteX50" fmla="*/ 634655 w 1059772"/>
                      <a:gd name="connsiteY50" fmla="*/ 925760 h 1119226"/>
                      <a:gd name="connsiteX51" fmla="*/ 671306 w 1059772"/>
                      <a:gd name="connsiteY51" fmla="*/ 943314 h 1119226"/>
                      <a:gd name="connsiteX52" fmla="*/ 680029 w 1059772"/>
                      <a:gd name="connsiteY52" fmla="*/ 946121 h 1119226"/>
                      <a:gd name="connsiteX53" fmla="*/ 733112 w 1059772"/>
                      <a:gd name="connsiteY53" fmla="*/ 1029133 h 1119226"/>
                      <a:gd name="connsiteX54" fmla="*/ 646199 w 1059772"/>
                      <a:gd name="connsiteY54" fmla="*/ 1119226 h 1119226"/>
                      <a:gd name="connsiteX55" fmla="*/ 612368 w 1059772"/>
                      <a:gd name="connsiteY55" fmla="*/ 1112146 h 1119226"/>
                      <a:gd name="connsiteX56" fmla="*/ 608168 w 1059772"/>
                      <a:gd name="connsiteY56" fmla="*/ 1109783 h 1119226"/>
                      <a:gd name="connsiteX57" fmla="*/ 550918 w 1059772"/>
                      <a:gd name="connsiteY57" fmla="*/ 1082362 h 1119226"/>
                      <a:gd name="connsiteX58" fmla="*/ 272929 w 1059772"/>
                      <a:gd name="connsiteY58" fmla="*/ 818231 h 1119226"/>
                      <a:gd name="connsiteX59" fmla="*/ 263877 w 1059772"/>
                      <a:gd name="connsiteY59" fmla="*/ 801586 h 1119226"/>
                      <a:gd name="connsiteX60" fmla="*/ 260179 w 1059772"/>
                      <a:gd name="connsiteY60" fmla="*/ 799850 h 1119226"/>
                      <a:gd name="connsiteX61" fmla="*/ 265380 w 1059772"/>
                      <a:gd name="connsiteY61" fmla="*/ 816804 h 1119226"/>
                      <a:gd name="connsiteX62" fmla="*/ 294131 w 1059772"/>
                      <a:gd name="connsiteY62" fmla="*/ 885425 h 1119226"/>
                      <a:gd name="connsiteX63" fmla="*/ 310035 w 1059772"/>
                      <a:gd name="connsiteY63" fmla="*/ 914633 h 1119226"/>
                      <a:gd name="connsiteX64" fmla="*/ 312317 w 1059772"/>
                      <a:gd name="connsiteY64" fmla="*/ 917806 h 1119226"/>
                      <a:gd name="connsiteX65" fmla="*/ 323049 w 1059772"/>
                      <a:gd name="connsiteY65" fmla="*/ 948774 h 1119226"/>
                      <a:gd name="connsiteX66" fmla="*/ 255745 w 1059772"/>
                      <a:gd name="connsiteY66" fmla="*/ 1041820 h 1119226"/>
                      <a:gd name="connsiteX67" fmla="*/ 231749 w 1059772"/>
                      <a:gd name="connsiteY67" fmla="*/ 1041479 h 1119226"/>
                      <a:gd name="connsiteX0" fmla="*/ 231749 w 1059772"/>
                      <a:gd name="connsiteY0" fmla="*/ 1041479 h 1119226"/>
                      <a:gd name="connsiteX1" fmla="*/ 175907 w 1059772"/>
                      <a:gd name="connsiteY1" fmla="*/ 1002187 h 1119226"/>
                      <a:gd name="connsiteX2" fmla="*/ 173033 w 1059772"/>
                      <a:gd name="connsiteY2" fmla="*/ 995955 h 1119226"/>
                      <a:gd name="connsiteX3" fmla="*/ 151573 w 1059772"/>
                      <a:gd name="connsiteY3" fmla="*/ 956542 h 1119226"/>
                      <a:gd name="connsiteX4" fmla="*/ 75653 w 1059772"/>
                      <a:gd name="connsiteY4" fmla="*/ 637781 h 1119226"/>
                      <a:gd name="connsiteX5" fmla="*/ 76737 w 1059772"/>
                      <a:gd name="connsiteY5" fmla="*/ 598314 h 1119226"/>
                      <a:gd name="connsiteX6" fmla="*/ 64179 w 1059772"/>
                      <a:gd name="connsiteY6" fmla="*/ 573222 h 1119226"/>
                      <a:gd name="connsiteX7" fmla="*/ 24807 w 1059772"/>
                      <a:gd name="connsiteY7" fmla="*/ 462198 h 1119226"/>
                      <a:gd name="connsiteX8" fmla="*/ 25270 w 1059772"/>
                      <a:gd name="connsiteY8" fmla="*/ 119399 h 1119226"/>
                      <a:gd name="connsiteX9" fmla="*/ 377203 w 1059772"/>
                      <a:gd name="connsiteY9" fmla="*/ -1 h 1119226"/>
                      <a:gd name="connsiteX10" fmla="*/ 391936 w 1059772"/>
                      <a:gd name="connsiteY10" fmla="*/ 1573 h 1119226"/>
                      <a:gd name="connsiteX11" fmla="*/ 557350 w 1059772"/>
                      <a:gd name="connsiteY11" fmla="*/ 65267 h 1119226"/>
                      <a:gd name="connsiteX12" fmla="*/ 560026 w 1059772"/>
                      <a:gd name="connsiteY12" fmla="*/ 67083 h 1119226"/>
                      <a:gd name="connsiteX13" fmla="*/ 562800 w 1059772"/>
                      <a:gd name="connsiteY13" fmla="*/ 66354 h 1119226"/>
                      <a:gd name="connsiteX14" fmla="*/ 855642 w 1059772"/>
                      <a:gd name="connsiteY14" fmla="*/ 76947 h 1119226"/>
                      <a:gd name="connsiteX15" fmla="*/ 855383 w 1059772"/>
                      <a:gd name="connsiteY15" fmla="*/ 77847 h 1119226"/>
                      <a:gd name="connsiteX16" fmla="*/ 865821 w 1059772"/>
                      <a:gd name="connsiteY16" fmla="*/ 80775 h 1119226"/>
                      <a:gd name="connsiteX17" fmla="*/ 884762 w 1059772"/>
                      <a:gd name="connsiteY17" fmla="*/ 90490 h 1119226"/>
                      <a:gd name="connsiteX18" fmla="*/ 915874 w 1059772"/>
                      <a:gd name="connsiteY18" fmla="*/ 235832 h 1119226"/>
                      <a:gd name="connsiteX19" fmla="*/ 809366 w 1059772"/>
                      <a:gd name="connsiteY19" fmla="*/ 282259 h 1119226"/>
                      <a:gd name="connsiteX20" fmla="*/ 797403 w 1059772"/>
                      <a:gd name="connsiteY20" fmla="*/ 278904 h 1119226"/>
                      <a:gd name="connsiteX21" fmla="*/ 797313 w 1059772"/>
                      <a:gd name="connsiteY21" fmla="*/ 279213 h 1119226"/>
                      <a:gd name="connsiteX22" fmla="*/ 538290 w 1059772"/>
                      <a:gd name="connsiteY22" fmla="*/ 293274 h 1119226"/>
                      <a:gd name="connsiteX23" fmla="*/ 520853 w 1059772"/>
                      <a:gd name="connsiteY23" fmla="*/ 301596 h 1119226"/>
                      <a:gd name="connsiteX24" fmla="*/ 532491 w 1059772"/>
                      <a:gd name="connsiteY24" fmla="*/ 324878 h 1119226"/>
                      <a:gd name="connsiteX25" fmla="*/ 918445 w 1059772"/>
                      <a:gd name="connsiteY25" fmla="*/ 547325 h 1119226"/>
                      <a:gd name="connsiteX26" fmla="*/ 952321 w 1059772"/>
                      <a:gd name="connsiteY26" fmla="*/ 545138 h 1119226"/>
                      <a:gd name="connsiteX27" fmla="*/ 957900 w 1059772"/>
                      <a:gd name="connsiteY27" fmla="*/ 543934 h 1119226"/>
                      <a:gd name="connsiteX28" fmla="*/ 976238 w 1059772"/>
                      <a:gd name="connsiteY28" fmla="*/ 543614 h 1119226"/>
                      <a:gd name="connsiteX29" fmla="*/ 1059495 w 1059772"/>
                      <a:gd name="connsiteY29" fmla="*/ 638430 h 1119226"/>
                      <a:gd name="connsiteX30" fmla="*/ 980528 w 1059772"/>
                      <a:gd name="connsiteY30" fmla="*/ 718444 h 1119226"/>
                      <a:gd name="connsiteX31" fmla="*/ 974021 w 1059772"/>
                      <a:gd name="connsiteY31" fmla="*/ 718558 h 1119226"/>
                      <a:gd name="connsiteX32" fmla="*/ 974030 w 1059772"/>
                      <a:gd name="connsiteY32" fmla="*/ 718644 h 1119226"/>
                      <a:gd name="connsiteX33" fmla="*/ 922140 w 1059772"/>
                      <a:gd name="connsiteY33" fmla="*/ 721994 h 1119226"/>
                      <a:gd name="connsiteX34" fmla="*/ 870840 w 1059772"/>
                      <a:gd name="connsiteY34" fmla="*/ 720930 h 1119226"/>
                      <a:gd name="connsiteX35" fmla="*/ 620068 w 1059772"/>
                      <a:gd name="connsiteY35" fmla="*/ 648478 h 1119226"/>
                      <a:gd name="connsiteX36" fmla="*/ 589927 w 1059772"/>
                      <a:gd name="connsiteY36" fmla="*/ 629900 h 1119226"/>
                      <a:gd name="connsiteX37" fmla="*/ 616709 w 1059772"/>
                      <a:gd name="connsiteY37" fmla="*/ 655093 h 1119226"/>
                      <a:gd name="connsiteX38" fmla="*/ 887630 w 1059772"/>
                      <a:gd name="connsiteY38" fmla="*/ 779774 h 1119226"/>
                      <a:gd name="connsiteX39" fmla="*/ 887524 w 1059772"/>
                      <a:gd name="connsiteY39" fmla="*/ 780489 h 1119226"/>
                      <a:gd name="connsiteX40" fmla="*/ 901527 w 1059772"/>
                      <a:gd name="connsiteY40" fmla="*/ 781854 h 1119226"/>
                      <a:gd name="connsiteX41" fmla="*/ 979852 w 1059772"/>
                      <a:gd name="connsiteY41" fmla="*/ 874812 h 1119226"/>
                      <a:gd name="connsiteX42" fmla="*/ 881757 w 1059772"/>
                      <a:gd name="connsiteY42" fmla="*/ 969696 h 1119226"/>
                      <a:gd name="connsiteX43" fmla="*/ 861988 w 1059772"/>
                      <a:gd name="connsiteY43" fmla="*/ 967769 h 1119226"/>
                      <a:gd name="connsiteX44" fmla="*/ 857645 w 1059772"/>
                      <a:gd name="connsiteY44" fmla="*/ 966465 h 1119226"/>
                      <a:gd name="connsiteX45" fmla="*/ 800804 w 1059772"/>
                      <a:gd name="connsiteY45" fmla="*/ 955591 h 1119226"/>
                      <a:gd name="connsiteX46" fmla="*/ 449600 w 1059772"/>
                      <a:gd name="connsiteY46" fmla="*/ 757293 h 1119226"/>
                      <a:gd name="connsiteX47" fmla="*/ 432966 w 1059772"/>
                      <a:gd name="connsiteY47" fmla="*/ 738603 h 1119226"/>
                      <a:gd name="connsiteX48" fmla="*/ 442381 w 1059772"/>
                      <a:gd name="connsiteY48" fmla="*/ 753566 h 1119226"/>
                      <a:gd name="connsiteX49" fmla="*/ 634655 w 1059772"/>
                      <a:gd name="connsiteY49" fmla="*/ 925760 h 1119226"/>
                      <a:gd name="connsiteX50" fmla="*/ 671306 w 1059772"/>
                      <a:gd name="connsiteY50" fmla="*/ 943314 h 1119226"/>
                      <a:gd name="connsiteX51" fmla="*/ 680029 w 1059772"/>
                      <a:gd name="connsiteY51" fmla="*/ 946121 h 1119226"/>
                      <a:gd name="connsiteX52" fmla="*/ 733112 w 1059772"/>
                      <a:gd name="connsiteY52" fmla="*/ 1029133 h 1119226"/>
                      <a:gd name="connsiteX53" fmla="*/ 646199 w 1059772"/>
                      <a:gd name="connsiteY53" fmla="*/ 1119226 h 1119226"/>
                      <a:gd name="connsiteX54" fmla="*/ 612368 w 1059772"/>
                      <a:gd name="connsiteY54" fmla="*/ 1112146 h 1119226"/>
                      <a:gd name="connsiteX55" fmla="*/ 608168 w 1059772"/>
                      <a:gd name="connsiteY55" fmla="*/ 1109783 h 1119226"/>
                      <a:gd name="connsiteX56" fmla="*/ 550918 w 1059772"/>
                      <a:gd name="connsiteY56" fmla="*/ 1082362 h 1119226"/>
                      <a:gd name="connsiteX57" fmla="*/ 272929 w 1059772"/>
                      <a:gd name="connsiteY57" fmla="*/ 818231 h 1119226"/>
                      <a:gd name="connsiteX58" fmla="*/ 263877 w 1059772"/>
                      <a:gd name="connsiteY58" fmla="*/ 801586 h 1119226"/>
                      <a:gd name="connsiteX59" fmla="*/ 260179 w 1059772"/>
                      <a:gd name="connsiteY59" fmla="*/ 799850 h 1119226"/>
                      <a:gd name="connsiteX60" fmla="*/ 265380 w 1059772"/>
                      <a:gd name="connsiteY60" fmla="*/ 816804 h 1119226"/>
                      <a:gd name="connsiteX61" fmla="*/ 294131 w 1059772"/>
                      <a:gd name="connsiteY61" fmla="*/ 885425 h 1119226"/>
                      <a:gd name="connsiteX62" fmla="*/ 310035 w 1059772"/>
                      <a:gd name="connsiteY62" fmla="*/ 914633 h 1119226"/>
                      <a:gd name="connsiteX63" fmla="*/ 312317 w 1059772"/>
                      <a:gd name="connsiteY63" fmla="*/ 917806 h 1119226"/>
                      <a:gd name="connsiteX64" fmla="*/ 323049 w 1059772"/>
                      <a:gd name="connsiteY64" fmla="*/ 948774 h 1119226"/>
                      <a:gd name="connsiteX65" fmla="*/ 255745 w 1059772"/>
                      <a:gd name="connsiteY65" fmla="*/ 1041820 h 1119226"/>
                      <a:gd name="connsiteX66" fmla="*/ 231749 w 1059772"/>
                      <a:gd name="connsiteY66" fmla="*/ 1041479 h 1119226"/>
                      <a:gd name="connsiteX0" fmla="*/ 231749 w 1059772"/>
                      <a:gd name="connsiteY0" fmla="*/ 1041479 h 1119226"/>
                      <a:gd name="connsiteX1" fmla="*/ 175907 w 1059772"/>
                      <a:gd name="connsiteY1" fmla="*/ 1002187 h 1119226"/>
                      <a:gd name="connsiteX2" fmla="*/ 173033 w 1059772"/>
                      <a:gd name="connsiteY2" fmla="*/ 995955 h 1119226"/>
                      <a:gd name="connsiteX3" fmla="*/ 151573 w 1059772"/>
                      <a:gd name="connsiteY3" fmla="*/ 956542 h 1119226"/>
                      <a:gd name="connsiteX4" fmla="*/ 75653 w 1059772"/>
                      <a:gd name="connsiteY4" fmla="*/ 637781 h 1119226"/>
                      <a:gd name="connsiteX5" fmla="*/ 76737 w 1059772"/>
                      <a:gd name="connsiteY5" fmla="*/ 598314 h 1119226"/>
                      <a:gd name="connsiteX6" fmla="*/ 64179 w 1059772"/>
                      <a:gd name="connsiteY6" fmla="*/ 573222 h 1119226"/>
                      <a:gd name="connsiteX7" fmla="*/ 24807 w 1059772"/>
                      <a:gd name="connsiteY7" fmla="*/ 462198 h 1119226"/>
                      <a:gd name="connsiteX8" fmla="*/ 25270 w 1059772"/>
                      <a:gd name="connsiteY8" fmla="*/ 119399 h 1119226"/>
                      <a:gd name="connsiteX9" fmla="*/ 377203 w 1059772"/>
                      <a:gd name="connsiteY9" fmla="*/ -1 h 1119226"/>
                      <a:gd name="connsiteX10" fmla="*/ 391936 w 1059772"/>
                      <a:gd name="connsiteY10" fmla="*/ 1573 h 1119226"/>
                      <a:gd name="connsiteX11" fmla="*/ 557350 w 1059772"/>
                      <a:gd name="connsiteY11" fmla="*/ 65267 h 1119226"/>
                      <a:gd name="connsiteX12" fmla="*/ 560026 w 1059772"/>
                      <a:gd name="connsiteY12" fmla="*/ 67083 h 1119226"/>
                      <a:gd name="connsiteX13" fmla="*/ 562800 w 1059772"/>
                      <a:gd name="connsiteY13" fmla="*/ 66354 h 1119226"/>
                      <a:gd name="connsiteX14" fmla="*/ 855642 w 1059772"/>
                      <a:gd name="connsiteY14" fmla="*/ 76947 h 1119226"/>
                      <a:gd name="connsiteX15" fmla="*/ 855383 w 1059772"/>
                      <a:gd name="connsiteY15" fmla="*/ 77847 h 1119226"/>
                      <a:gd name="connsiteX16" fmla="*/ 865821 w 1059772"/>
                      <a:gd name="connsiteY16" fmla="*/ 80775 h 1119226"/>
                      <a:gd name="connsiteX17" fmla="*/ 884762 w 1059772"/>
                      <a:gd name="connsiteY17" fmla="*/ 90490 h 1119226"/>
                      <a:gd name="connsiteX18" fmla="*/ 915874 w 1059772"/>
                      <a:gd name="connsiteY18" fmla="*/ 235832 h 1119226"/>
                      <a:gd name="connsiteX19" fmla="*/ 809366 w 1059772"/>
                      <a:gd name="connsiteY19" fmla="*/ 282259 h 1119226"/>
                      <a:gd name="connsiteX20" fmla="*/ 797403 w 1059772"/>
                      <a:gd name="connsiteY20" fmla="*/ 278904 h 1119226"/>
                      <a:gd name="connsiteX21" fmla="*/ 797313 w 1059772"/>
                      <a:gd name="connsiteY21" fmla="*/ 279213 h 1119226"/>
                      <a:gd name="connsiteX22" fmla="*/ 538290 w 1059772"/>
                      <a:gd name="connsiteY22" fmla="*/ 293274 h 1119226"/>
                      <a:gd name="connsiteX23" fmla="*/ 520853 w 1059772"/>
                      <a:gd name="connsiteY23" fmla="*/ 301596 h 1119226"/>
                      <a:gd name="connsiteX24" fmla="*/ 532491 w 1059772"/>
                      <a:gd name="connsiteY24" fmla="*/ 324878 h 1119226"/>
                      <a:gd name="connsiteX25" fmla="*/ 918445 w 1059772"/>
                      <a:gd name="connsiteY25" fmla="*/ 547325 h 1119226"/>
                      <a:gd name="connsiteX26" fmla="*/ 952321 w 1059772"/>
                      <a:gd name="connsiteY26" fmla="*/ 545138 h 1119226"/>
                      <a:gd name="connsiteX27" fmla="*/ 957900 w 1059772"/>
                      <a:gd name="connsiteY27" fmla="*/ 543934 h 1119226"/>
                      <a:gd name="connsiteX28" fmla="*/ 976238 w 1059772"/>
                      <a:gd name="connsiteY28" fmla="*/ 543614 h 1119226"/>
                      <a:gd name="connsiteX29" fmla="*/ 1059495 w 1059772"/>
                      <a:gd name="connsiteY29" fmla="*/ 638430 h 1119226"/>
                      <a:gd name="connsiteX30" fmla="*/ 980528 w 1059772"/>
                      <a:gd name="connsiteY30" fmla="*/ 718444 h 1119226"/>
                      <a:gd name="connsiteX31" fmla="*/ 974021 w 1059772"/>
                      <a:gd name="connsiteY31" fmla="*/ 718558 h 1119226"/>
                      <a:gd name="connsiteX32" fmla="*/ 974030 w 1059772"/>
                      <a:gd name="connsiteY32" fmla="*/ 718644 h 1119226"/>
                      <a:gd name="connsiteX33" fmla="*/ 922140 w 1059772"/>
                      <a:gd name="connsiteY33" fmla="*/ 721994 h 1119226"/>
                      <a:gd name="connsiteX34" fmla="*/ 870840 w 1059772"/>
                      <a:gd name="connsiteY34" fmla="*/ 720930 h 1119226"/>
                      <a:gd name="connsiteX35" fmla="*/ 620068 w 1059772"/>
                      <a:gd name="connsiteY35" fmla="*/ 648478 h 1119226"/>
                      <a:gd name="connsiteX36" fmla="*/ 589927 w 1059772"/>
                      <a:gd name="connsiteY36" fmla="*/ 629900 h 1119226"/>
                      <a:gd name="connsiteX37" fmla="*/ 616709 w 1059772"/>
                      <a:gd name="connsiteY37" fmla="*/ 655093 h 1119226"/>
                      <a:gd name="connsiteX38" fmla="*/ 887630 w 1059772"/>
                      <a:gd name="connsiteY38" fmla="*/ 779774 h 1119226"/>
                      <a:gd name="connsiteX39" fmla="*/ 887524 w 1059772"/>
                      <a:gd name="connsiteY39" fmla="*/ 780489 h 1119226"/>
                      <a:gd name="connsiteX40" fmla="*/ 901527 w 1059772"/>
                      <a:gd name="connsiteY40" fmla="*/ 781854 h 1119226"/>
                      <a:gd name="connsiteX41" fmla="*/ 979852 w 1059772"/>
                      <a:gd name="connsiteY41" fmla="*/ 874812 h 1119226"/>
                      <a:gd name="connsiteX42" fmla="*/ 881757 w 1059772"/>
                      <a:gd name="connsiteY42" fmla="*/ 969696 h 1119226"/>
                      <a:gd name="connsiteX43" fmla="*/ 861988 w 1059772"/>
                      <a:gd name="connsiteY43" fmla="*/ 967769 h 1119226"/>
                      <a:gd name="connsiteX44" fmla="*/ 857645 w 1059772"/>
                      <a:gd name="connsiteY44" fmla="*/ 966465 h 1119226"/>
                      <a:gd name="connsiteX45" fmla="*/ 800804 w 1059772"/>
                      <a:gd name="connsiteY45" fmla="*/ 955591 h 1119226"/>
                      <a:gd name="connsiteX46" fmla="*/ 449600 w 1059772"/>
                      <a:gd name="connsiteY46" fmla="*/ 757293 h 1119226"/>
                      <a:gd name="connsiteX47" fmla="*/ 432966 w 1059772"/>
                      <a:gd name="connsiteY47" fmla="*/ 738603 h 1119226"/>
                      <a:gd name="connsiteX48" fmla="*/ 442381 w 1059772"/>
                      <a:gd name="connsiteY48" fmla="*/ 753566 h 1119226"/>
                      <a:gd name="connsiteX49" fmla="*/ 634655 w 1059772"/>
                      <a:gd name="connsiteY49" fmla="*/ 925760 h 1119226"/>
                      <a:gd name="connsiteX50" fmla="*/ 671306 w 1059772"/>
                      <a:gd name="connsiteY50" fmla="*/ 943314 h 1119226"/>
                      <a:gd name="connsiteX51" fmla="*/ 680029 w 1059772"/>
                      <a:gd name="connsiteY51" fmla="*/ 946121 h 1119226"/>
                      <a:gd name="connsiteX52" fmla="*/ 733112 w 1059772"/>
                      <a:gd name="connsiteY52" fmla="*/ 1029133 h 1119226"/>
                      <a:gd name="connsiteX53" fmla="*/ 646199 w 1059772"/>
                      <a:gd name="connsiteY53" fmla="*/ 1119226 h 1119226"/>
                      <a:gd name="connsiteX54" fmla="*/ 612368 w 1059772"/>
                      <a:gd name="connsiteY54" fmla="*/ 1112146 h 1119226"/>
                      <a:gd name="connsiteX55" fmla="*/ 608168 w 1059772"/>
                      <a:gd name="connsiteY55" fmla="*/ 1109783 h 1119226"/>
                      <a:gd name="connsiteX56" fmla="*/ 550918 w 1059772"/>
                      <a:gd name="connsiteY56" fmla="*/ 1082362 h 1119226"/>
                      <a:gd name="connsiteX57" fmla="*/ 272929 w 1059772"/>
                      <a:gd name="connsiteY57" fmla="*/ 818231 h 1119226"/>
                      <a:gd name="connsiteX58" fmla="*/ 263877 w 1059772"/>
                      <a:gd name="connsiteY58" fmla="*/ 801586 h 1119226"/>
                      <a:gd name="connsiteX59" fmla="*/ 260179 w 1059772"/>
                      <a:gd name="connsiteY59" fmla="*/ 799850 h 1119226"/>
                      <a:gd name="connsiteX60" fmla="*/ 265380 w 1059772"/>
                      <a:gd name="connsiteY60" fmla="*/ 816804 h 1119226"/>
                      <a:gd name="connsiteX61" fmla="*/ 294131 w 1059772"/>
                      <a:gd name="connsiteY61" fmla="*/ 885425 h 1119226"/>
                      <a:gd name="connsiteX62" fmla="*/ 310035 w 1059772"/>
                      <a:gd name="connsiteY62" fmla="*/ 914633 h 1119226"/>
                      <a:gd name="connsiteX63" fmla="*/ 312317 w 1059772"/>
                      <a:gd name="connsiteY63" fmla="*/ 917806 h 1119226"/>
                      <a:gd name="connsiteX64" fmla="*/ 323049 w 1059772"/>
                      <a:gd name="connsiteY64" fmla="*/ 948774 h 1119226"/>
                      <a:gd name="connsiteX65" fmla="*/ 255745 w 1059772"/>
                      <a:gd name="connsiteY65" fmla="*/ 1041820 h 1119226"/>
                      <a:gd name="connsiteX66" fmla="*/ 231749 w 1059772"/>
                      <a:gd name="connsiteY66" fmla="*/ 1041479 h 1119226"/>
                      <a:gd name="connsiteX0" fmla="*/ 255498 w 1083521"/>
                      <a:gd name="connsiteY0" fmla="*/ 1041479 h 1119226"/>
                      <a:gd name="connsiteX1" fmla="*/ 199656 w 1083521"/>
                      <a:gd name="connsiteY1" fmla="*/ 1002187 h 1119226"/>
                      <a:gd name="connsiteX2" fmla="*/ 196782 w 1083521"/>
                      <a:gd name="connsiteY2" fmla="*/ 995955 h 1119226"/>
                      <a:gd name="connsiteX3" fmla="*/ 175322 w 1083521"/>
                      <a:gd name="connsiteY3" fmla="*/ 956542 h 1119226"/>
                      <a:gd name="connsiteX4" fmla="*/ 99402 w 1083521"/>
                      <a:gd name="connsiteY4" fmla="*/ 637781 h 1119226"/>
                      <a:gd name="connsiteX5" fmla="*/ 100486 w 1083521"/>
                      <a:gd name="connsiteY5" fmla="*/ 598314 h 1119226"/>
                      <a:gd name="connsiteX6" fmla="*/ 87928 w 1083521"/>
                      <a:gd name="connsiteY6" fmla="*/ 573222 h 1119226"/>
                      <a:gd name="connsiteX7" fmla="*/ 48556 w 1083521"/>
                      <a:gd name="connsiteY7" fmla="*/ 462198 h 1119226"/>
                      <a:gd name="connsiteX8" fmla="*/ 49019 w 1083521"/>
                      <a:gd name="connsiteY8" fmla="*/ 119399 h 1119226"/>
                      <a:gd name="connsiteX9" fmla="*/ 400952 w 1083521"/>
                      <a:gd name="connsiteY9" fmla="*/ -1 h 1119226"/>
                      <a:gd name="connsiteX10" fmla="*/ 415685 w 1083521"/>
                      <a:gd name="connsiteY10" fmla="*/ 1573 h 1119226"/>
                      <a:gd name="connsiteX11" fmla="*/ 581099 w 1083521"/>
                      <a:gd name="connsiteY11" fmla="*/ 65267 h 1119226"/>
                      <a:gd name="connsiteX12" fmla="*/ 583775 w 1083521"/>
                      <a:gd name="connsiteY12" fmla="*/ 67083 h 1119226"/>
                      <a:gd name="connsiteX13" fmla="*/ 586549 w 1083521"/>
                      <a:gd name="connsiteY13" fmla="*/ 66354 h 1119226"/>
                      <a:gd name="connsiteX14" fmla="*/ 879391 w 1083521"/>
                      <a:gd name="connsiteY14" fmla="*/ 76947 h 1119226"/>
                      <a:gd name="connsiteX15" fmla="*/ 879132 w 1083521"/>
                      <a:gd name="connsiteY15" fmla="*/ 77847 h 1119226"/>
                      <a:gd name="connsiteX16" fmla="*/ 889570 w 1083521"/>
                      <a:gd name="connsiteY16" fmla="*/ 80775 h 1119226"/>
                      <a:gd name="connsiteX17" fmla="*/ 908511 w 1083521"/>
                      <a:gd name="connsiteY17" fmla="*/ 90490 h 1119226"/>
                      <a:gd name="connsiteX18" fmla="*/ 939623 w 1083521"/>
                      <a:gd name="connsiteY18" fmla="*/ 235832 h 1119226"/>
                      <a:gd name="connsiteX19" fmla="*/ 833115 w 1083521"/>
                      <a:gd name="connsiteY19" fmla="*/ 282259 h 1119226"/>
                      <a:gd name="connsiteX20" fmla="*/ 821152 w 1083521"/>
                      <a:gd name="connsiteY20" fmla="*/ 278904 h 1119226"/>
                      <a:gd name="connsiteX21" fmla="*/ 821062 w 1083521"/>
                      <a:gd name="connsiteY21" fmla="*/ 279213 h 1119226"/>
                      <a:gd name="connsiteX22" fmla="*/ 562039 w 1083521"/>
                      <a:gd name="connsiteY22" fmla="*/ 293274 h 1119226"/>
                      <a:gd name="connsiteX23" fmla="*/ 544602 w 1083521"/>
                      <a:gd name="connsiteY23" fmla="*/ 301596 h 1119226"/>
                      <a:gd name="connsiteX24" fmla="*/ 556240 w 1083521"/>
                      <a:gd name="connsiteY24" fmla="*/ 324878 h 1119226"/>
                      <a:gd name="connsiteX25" fmla="*/ 942194 w 1083521"/>
                      <a:gd name="connsiteY25" fmla="*/ 547325 h 1119226"/>
                      <a:gd name="connsiteX26" fmla="*/ 976070 w 1083521"/>
                      <a:gd name="connsiteY26" fmla="*/ 545138 h 1119226"/>
                      <a:gd name="connsiteX27" fmla="*/ 981649 w 1083521"/>
                      <a:gd name="connsiteY27" fmla="*/ 543934 h 1119226"/>
                      <a:gd name="connsiteX28" fmla="*/ 999987 w 1083521"/>
                      <a:gd name="connsiteY28" fmla="*/ 543614 h 1119226"/>
                      <a:gd name="connsiteX29" fmla="*/ 1083244 w 1083521"/>
                      <a:gd name="connsiteY29" fmla="*/ 638430 h 1119226"/>
                      <a:gd name="connsiteX30" fmla="*/ 1004277 w 1083521"/>
                      <a:gd name="connsiteY30" fmla="*/ 718444 h 1119226"/>
                      <a:gd name="connsiteX31" fmla="*/ 997770 w 1083521"/>
                      <a:gd name="connsiteY31" fmla="*/ 718558 h 1119226"/>
                      <a:gd name="connsiteX32" fmla="*/ 997779 w 1083521"/>
                      <a:gd name="connsiteY32" fmla="*/ 718644 h 1119226"/>
                      <a:gd name="connsiteX33" fmla="*/ 945889 w 1083521"/>
                      <a:gd name="connsiteY33" fmla="*/ 721994 h 1119226"/>
                      <a:gd name="connsiteX34" fmla="*/ 894589 w 1083521"/>
                      <a:gd name="connsiteY34" fmla="*/ 720930 h 1119226"/>
                      <a:gd name="connsiteX35" fmla="*/ 643817 w 1083521"/>
                      <a:gd name="connsiteY35" fmla="*/ 648478 h 1119226"/>
                      <a:gd name="connsiteX36" fmla="*/ 613676 w 1083521"/>
                      <a:gd name="connsiteY36" fmla="*/ 629900 h 1119226"/>
                      <a:gd name="connsiteX37" fmla="*/ 640458 w 1083521"/>
                      <a:gd name="connsiteY37" fmla="*/ 655093 h 1119226"/>
                      <a:gd name="connsiteX38" fmla="*/ 911379 w 1083521"/>
                      <a:gd name="connsiteY38" fmla="*/ 779774 h 1119226"/>
                      <a:gd name="connsiteX39" fmla="*/ 911273 w 1083521"/>
                      <a:gd name="connsiteY39" fmla="*/ 780489 h 1119226"/>
                      <a:gd name="connsiteX40" fmla="*/ 925276 w 1083521"/>
                      <a:gd name="connsiteY40" fmla="*/ 781854 h 1119226"/>
                      <a:gd name="connsiteX41" fmla="*/ 1003601 w 1083521"/>
                      <a:gd name="connsiteY41" fmla="*/ 874812 h 1119226"/>
                      <a:gd name="connsiteX42" fmla="*/ 905506 w 1083521"/>
                      <a:gd name="connsiteY42" fmla="*/ 969696 h 1119226"/>
                      <a:gd name="connsiteX43" fmla="*/ 885737 w 1083521"/>
                      <a:gd name="connsiteY43" fmla="*/ 967769 h 1119226"/>
                      <a:gd name="connsiteX44" fmla="*/ 881394 w 1083521"/>
                      <a:gd name="connsiteY44" fmla="*/ 966465 h 1119226"/>
                      <a:gd name="connsiteX45" fmla="*/ 824553 w 1083521"/>
                      <a:gd name="connsiteY45" fmla="*/ 955591 h 1119226"/>
                      <a:gd name="connsiteX46" fmla="*/ 473349 w 1083521"/>
                      <a:gd name="connsiteY46" fmla="*/ 757293 h 1119226"/>
                      <a:gd name="connsiteX47" fmla="*/ 456715 w 1083521"/>
                      <a:gd name="connsiteY47" fmla="*/ 738603 h 1119226"/>
                      <a:gd name="connsiteX48" fmla="*/ 466130 w 1083521"/>
                      <a:gd name="connsiteY48" fmla="*/ 753566 h 1119226"/>
                      <a:gd name="connsiteX49" fmla="*/ 658404 w 1083521"/>
                      <a:gd name="connsiteY49" fmla="*/ 925760 h 1119226"/>
                      <a:gd name="connsiteX50" fmla="*/ 695055 w 1083521"/>
                      <a:gd name="connsiteY50" fmla="*/ 943314 h 1119226"/>
                      <a:gd name="connsiteX51" fmla="*/ 703778 w 1083521"/>
                      <a:gd name="connsiteY51" fmla="*/ 946121 h 1119226"/>
                      <a:gd name="connsiteX52" fmla="*/ 756861 w 1083521"/>
                      <a:gd name="connsiteY52" fmla="*/ 1029133 h 1119226"/>
                      <a:gd name="connsiteX53" fmla="*/ 669948 w 1083521"/>
                      <a:gd name="connsiteY53" fmla="*/ 1119226 h 1119226"/>
                      <a:gd name="connsiteX54" fmla="*/ 636117 w 1083521"/>
                      <a:gd name="connsiteY54" fmla="*/ 1112146 h 1119226"/>
                      <a:gd name="connsiteX55" fmla="*/ 631917 w 1083521"/>
                      <a:gd name="connsiteY55" fmla="*/ 1109783 h 1119226"/>
                      <a:gd name="connsiteX56" fmla="*/ 574667 w 1083521"/>
                      <a:gd name="connsiteY56" fmla="*/ 1082362 h 1119226"/>
                      <a:gd name="connsiteX57" fmla="*/ 296678 w 1083521"/>
                      <a:gd name="connsiteY57" fmla="*/ 818231 h 1119226"/>
                      <a:gd name="connsiteX58" fmla="*/ 287626 w 1083521"/>
                      <a:gd name="connsiteY58" fmla="*/ 801586 h 1119226"/>
                      <a:gd name="connsiteX59" fmla="*/ 283928 w 1083521"/>
                      <a:gd name="connsiteY59" fmla="*/ 799850 h 1119226"/>
                      <a:gd name="connsiteX60" fmla="*/ 289129 w 1083521"/>
                      <a:gd name="connsiteY60" fmla="*/ 816804 h 1119226"/>
                      <a:gd name="connsiteX61" fmla="*/ 317880 w 1083521"/>
                      <a:gd name="connsiteY61" fmla="*/ 885425 h 1119226"/>
                      <a:gd name="connsiteX62" fmla="*/ 333784 w 1083521"/>
                      <a:gd name="connsiteY62" fmla="*/ 914633 h 1119226"/>
                      <a:gd name="connsiteX63" fmla="*/ 336066 w 1083521"/>
                      <a:gd name="connsiteY63" fmla="*/ 917806 h 1119226"/>
                      <a:gd name="connsiteX64" fmla="*/ 346798 w 1083521"/>
                      <a:gd name="connsiteY64" fmla="*/ 948774 h 1119226"/>
                      <a:gd name="connsiteX65" fmla="*/ 279494 w 1083521"/>
                      <a:gd name="connsiteY65" fmla="*/ 1041820 h 1119226"/>
                      <a:gd name="connsiteX66" fmla="*/ 255498 w 1083521"/>
                      <a:gd name="connsiteY66" fmla="*/ 1041479 h 1119226"/>
                      <a:gd name="connsiteX0" fmla="*/ 255498 w 1083521"/>
                      <a:gd name="connsiteY0" fmla="*/ 1041479 h 1119226"/>
                      <a:gd name="connsiteX1" fmla="*/ 199656 w 1083521"/>
                      <a:gd name="connsiteY1" fmla="*/ 1002187 h 1119226"/>
                      <a:gd name="connsiteX2" fmla="*/ 196782 w 1083521"/>
                      <a:gd name="connsiteY2" fmla="*/ 995955 h 1119226"/>
                      <a:gd name="connsiteX3" fmla="*/ 175322 w 1083521"/>
                      <a:gd name="connsiteY3" fmla="*/ 956542 h 1119226"/>
                      <a:gd name="connsiteX4" fmla="*/ 99402 w 1083521"/>
                      <a:gd name="connsiteY4" fmla="*/ 637781 h 1119226"/>
                      <a:gd name="connsiteX5" fmla="*/ 100486 w 1083521"/>
                      <a:gd name="connsiteY5" fmla="*/ 598314 h 1119226"/>
                      <a:gd name="connsiteX6" fmla="*/ 87928 w 1083521"/>
                      <a:gd name="connsiteY6" fmla="*/ 573222 h 1119226"/>
                      <a:gd name="connsiteX7" fmla="*/ 48556 w 1083521"/>
                      <a:gd name="connsiteY7" fmla="*/ 462198 h 1119226"/>
                      <a:gd name="connsiteX8" fmla="*/ 49019 w 1083521"/>
                      <a:gd name="connsiteY8" fmla="*/ 119399 h 1119226"/>
                      <a:gd name="connsiteX9" fmla="*/ 400952 w 1083521"/>
                      <a:gd name="connsiteY9" fmla="*/ -1 h 1119226"/>
                      <a:gd name="connsiteX10" fmla="*/ 581099 w 1083521"/>
                      <a:gd name="connsiteY10" fmla="*/ 65267 h 1119226"/>
                      <a:gd name="connsiteX11" fmla="*/ 583775 w 1083521"/>
                      <a:gd name="connsiteY11" fmla="*/ 67083 h 1119226"/>
                      <a:gd name="connsiteX12" fmla="*/ 586549 w 1083521"/>
                      <a:gd name="connsiteY12" fmla="*/ 66354 h 1119226"/>
                      <a:gd name="connsiteX13" fmla="*/ 879391 w 1083521"/>
                      <a:gd name="connsiteY13" fmla="*/ 76947 h 1119226"/>
                      <a:gd name="connsiteX14" fmla="*/ 879132 w 1083521"/>
                      <a:gd name="connsiteY14" fmla="*/ 77847 h 1119226"/>
                      <a:gd name="connsiteX15" fmla="*/ 889570 w 1083521"/>
                      <a:gd name="connsiteY15" fmla="*/ 80775 h 1119226"/>
                      <a:gd name="connsiteX16" fmla="*/ 908511 w 1083521"/>
                      <a:gd name="connsiteY16" fmla="*/ 90490 h 1119226"/>
                      <a:gd name="connsiteX17" fmla="*/ 939623 w 1083521"/>
                      <a:gd name="connsiteY17" fmla="*/ 235832 h 1119226"/>
                      <a:gd name="connsiteX18" fmla="*/ 833115 w 1083521"/>
                      <a:gd name="connsiteY18" fmla="*/ 282259 h 1119226"/>
                      <a:gd name="connsiteX19" fmla="*/ 821152 w 1083521"/>
                      <a:gd name="connsiteY19" fmla="*/ 278904 h 1119226"/>
                      <a:gd name="connsiteX20" fmla="*/ 821062 w 1083521"/>
                      <a:gd name="connsiteY20" fmla="*/ 279213 h 1119226"/>
                      <a:gd name="connsiteX21" fmla="*/ 562039 w 1083521"/>
                      <a:gd name="connsiteY21" fmla="*/ 293274 h 1119226"/>
                      <a:gd name="connsiteX22" fmla="*/ 544602 w 1083521"/>
                      <a:gd name="connsiteY22" fmla="*/ 301596 h 1119226"/>
                      <a:gd name="connsiteX23" fmla="*/ 556240 w 1083521"/>
                      <a:gd name="connsiteY23" fmla="*/ 324878 h 1119226"/>
                      <a:gd name="connsiteX24" fmla="*/ 942194 w 1083521"/>
                      <a:gd name="connsiteY24" fmla="*/ 547325 h 1119226"/>
                      <a:gd name="connsiteX25" fmla="*/ 976070 w 1083521"/>
                      <a:gd name="connsiteY25" fmla="*/ 545138 h 1119226"/>
                      <a:gd name="connsiteX26" fmla="*/ 981649 w 1083521"/>
                      <a:gd name="connsiteY26" fmla="*/ 543934 h 1119226"/>
                      <a:gd name="connsiteX27" fmla="*/ 999987 w 1083521"/>
                      <a:gd name="connsiteY27" fmla="*/ 543614 h 1119226"/>
                      <a:gd name="connsiteX28" fmla="*/ 1083244 w 1083521"/>
                      <a:gd name="connsiteY28" fmla="*/ 638430 h 1119226"/>
                      <a:gd name="connsiteX29" fmla="*/ 1004277 w 1083521"/>
                      <a:gd name="connsiteY29" fmla="*/ 718444 h 1119226"/>
                      <a:gd name="connsiteX30" fmla="*/ 997770 w 1083521"/>
                      <a:gd name="connsiteY30" fmla="*/ 718558 h 1119226"/>
                      <a:gd name="connsiteX31" fmla="*/ 997779 w 1083521"/>
                      <a:gd name="connsiteY31" fmla="*/ 718644 h 1119226"/>
                      <a:gd name="connsiteX32" fmla="*/ 945889 w 1083521"/>
                      <a:gd name="connsiteY32" fmla="*/ 721994 h 1119226"/>
                      <a:gd name="connsiteX33" fmla="*/ 894589 w 1083521"/>
                      <a:gd name="connsiteY33" fmla="*/ 720930 h 1119226"/>
                      <a:gd name="connsiteX34" fmla="*/ 643817 w 1083521"/>
                      <a:gd name="connsiteY34" fmla="*/ 648478 h 1119226"/>
                      <a:gd name="connsiteX35" fmla="*/ 613676 w 1083521"/>
                      <a:gd name="connsiteY35" fmla="*/ 629900 h 1119226"/>
                      <a:gd name="connsiteX36" fmla="*/ 640458 w 1083521"/>
                      <a:gd name="connsiteY36" fmla="*/ 655093 h 1119226"/>
                      <a:gd name="connsiteX37" fmla="*/ 911379 w 1083521"/>
                      <a:gd name="connsiteY37" fmla="*/ 779774 h 1119226"/>
                      <a:gd name="connsiteX38" fmla="*/ 911273 w 1083521"/>
                      <a:gd name="connsiteY38" fmla="*/ 780489 h 1119226"/>
                      <a:gd name="connsiteX39" fmla="*/ 925276 w 1083521"/>
                      <a:gd name="connsiteY39" fmla="*/ 781854 h 1119226"/>
                      <a:gd name="connsiteX40" fmla="*/ 1003601 w 1083521"/>
                      <a:gd name="connsiteY40" fmla="*/ 874812 h 1119226"/>
                      <a:gd name="connsiteX41" fmla="*/ 905506 w 1083521"/>
                      <a:gd name="connsiteY41" fmla="*/ 969696 h 1119226"/>
                      <a:gd name="connsiteX42" fmla="*/ 885737 w 1083521"/>
                      <a:gd name="connsiteY42" fmla="*/ 967769 h 1119226"/>
                      <a:gd name="connsiteX43" fmla="*/ 881394 w 1083521"/>
                      <a:gd name="connsiteY43" fmla="*/ 966465 h 1119226"/>
                      <a:gd name="connsiteX44" fmla="*/ 824553 w 1083521"/>
                      <a:gd name="connsiteY44" fmla="*/ 955591 h 1119226"/>
                      <a:gd name="connsiteX45" fmla="*/ 473349 w 1083521"/>
                      <a:gd name="connsiteY45" fmla="*/ 757293 h 1119226"/>
                      <a:gd name="connsiteX46" fmla="*/ 456715 w 1083521"/>
                      <a:gd name="connsiteY46" fmla="*/ 738603 h 1119226"/>
                      <a:gd name="connsiteX47" fmla="*/ 466130 w 1083521"/>
                      <a:gd name="connsiteY47" fmla="*/ 753566 h 1119226"/>
                      <a:gd name="connsiteX48" fmla="*/ 658404 w 1083521"/>
                      <a:gd name="connsiteY48" fmla="*/ 925760 h 1119226"/>
                      <a:gd name="connsiteX49" fmla="*/ 695055 w 1083521"/>
                      <a:gd name="connsiteY49" fmla="*/ 943314 h 1119226"/>
                      <a:gd name="connsiteX50" fmla="*/ 703778 w 1083521"/>
                      <a:gd name="connsiteY50" fmla="*/ 946121 h 1119226"/>
                      <a:gd name="connsiteX51" fmla="*/ 756861 w 1083521"/>
                      <a:gd name="connsiteY51" fmla="*/ 1029133 h 1119226"/>
                      <a:gd name="connsiteX52" fmla="*/ 669948 w 1083521"/>
                      <a:gd name="connsiteY52" fmla="*/ 1119226 h 1119226"/>
                      <a:gd name="connsiteX53" fmla="*/ 636117 w 1083521"/>
                      <a:gd name="connsiteY53" fmla="*/ 1112146 h 1119226"/>
                      <a:gd name="connsiteX54" fmla="*/ 631917 w 1083521"/>
                      <a:gd name="connsiteY54" fmla="*/ 1109783 h 1119226"/>
                      <a:gd name="connsiteX55" fmla="*/ 574667 w 1083521"/>
                      <a:gd name="connsiteY55" fmla="*/ 1082362 h 1119226"/>
                      <a:gd name="connsiteX56" fmla="*/ 296678 w 1083521"/>
                      <a:gd name="connsiteY56" fmla="*/ 818231 h 1119226"/>
                      <a:gd name="connsiteX57" fmla="*/ 287626 w 1083521"/>
                      <a:gd name="connsiteY57" fmla="*/ 801586 h 1119226"/>
                      <a:gd name="connsiteX58" fmla="*/ 283928 w 1083521"/>
                      <a:gd name="connsiteY58" fmla="*/ 799850 h 1119226"/>
                      <a:gd name="connsiteX59" fmla="*/ 289129 w 1083521"/>
                      <a:gd name="connsiteY59" fmla="*/ 816804 h 1119226"/>
                      <a:gd name="connsiteX60" fmla="*/ 317880 w 1083521"/>
                      <a:gd name="connsiteY60" fmla="*/ 885425 h 1119226"/>
                      <a:gd name="connsiteX61" fmla="*/ 333784 w 1083521"/>
                      <a:gd name="connsiteY61" fmla="*/ 914633 h 1119226"/>
                      <a:gd name="connsiteX62" fmla="*/ 336066 w 1083521"/>
                      <a:gd name="connsiteY62" fmla="*/ 917806 h 1119226"/>
                      <a:gd name="connsiteX63" fmla="*/ 346798 w 1083521"/>
                      <a:gd name="connsiteY63" fmla="*/ 948774 h 1119226"/>
                      <a:gd name="connsiteX64" fmla="*/ 279494 w 1083521"/>
                      <a:gd name="connsiteY64" fmla="*/ 1041820 h 1119226"/>
                      <a:gd name="connsiteX65" fmla="*/ 255498 w 1083521"/>
                      <a:gd name="connsiteY65" fmla="*/ 1041479 h 1119226"/>
                      <a:gd name="connsiteX0" fmla="*/ 255498 w 1083521"/>
                      <a:gd name="connsiteY0" fmla="*/ 1051836 h 1129583"/>
                      <a:gd name="connsiteX1" fmla="*/ 199656 w 1083521"/>
                      <a:gd name="connsiteY1" fmla="*/ 1012544 h 1129583"/>
                      <a:gd name="connsiteX2" fmla="*/ 196782 w 1083521"/>
                      <a:gd name="connsiteY2" fmla="*/ 1006312 h 1129583"/>
                      <a:gd name="connsiteX3" fmla="*/ 175322 w 1083521"/>
                      <a:gd name="connsiteY3" fmla="*/ 966899 h 1129583"/>
                      <a:gd name="connsiteX4" fmla="*/ 99402 w 1083521"/>
                      <a:gd name="connsiteY4" fmla="*/ 648138 h 1129583"/>
                      <a:gd name="connsiteX5" fmla="*/ 100486 w 1083521"/>
                      <a:gd name="connsiteY5" fmla="*/ 608671 h 1129583"/>
                      <a:gd name="connsiteX6" fmla="*/ 87928 w 1083521"/>
                      <a:gd name="connsiteY6" fmla="*/ 583579 h 1129583"/>
                      <a:gd name="connsiteX7" fmla="*/ 48556 w 1083521"/>
                      <a:gd name="connsiteY7" fmla="*/ 472555 h 1129583"/>
                      <a:gd name="connsiteX8" fmla="*/ 49019 w 1083521"/>
                      <a:gd name="connsiteY8" fmla="*/ 129756 h 1129583"/>
                      <a:gd name="connsiteX9" fmla="*/ 400952 w 1083521"/>
                      <a:gd name="connsiteY9" fmla="*/ 10356 h 1129583"/>
                      <a:gd name="connsiteX10" fmla="*/ 581099 w 1083521"/>
                      <a:gd name="connsiteY10" fmla="*/ 75624 h 1129583"/>
                      <a:gd name="connsiteX11" fmla="*/ 583775 w 1083521"/>
                      <a:gd name="connsiteY11" fmla="*/ 77440 h 1129583"/>
                      <a:gd name="connsiteX12" fmla="*/ 586549 w 1083521"/>
                      <a:gd name="connsiteY12" fmla="*/ 76711 h 1129583"/>
                      <a:gd name="connsiteX13" fmla="*/ 879391 w 1083521"/>
                      <a:gd name="connsiteY13" fmla="*/ 87304 h 1129583"/>
                      <a:gd name="connsiteX14" fmla="*/ 879132 w 1083521"/>
                      <a:gd name="connsiteY14" fmla="*/ 88204 h 1129583"/>
                      <a:gd name="connsiteX15" fmla="*/ 889570 w 1083521"/>
                      <a:gd name="connsiteY15" fmla="*/ 91132 h 1129583"/>
                      <a:gd name="connsiteX16" fmla="*/ 908511 w 1083521"/>
                      <a:gd name="connsiteY16" fmla="*/ 100847 h 1129583"/>
                      <a:gd name="connsiteX17" fmla="*/ 939623 w 1083521"/>
                      <a:gd name="connsiteY17" fmla="*/ 246189 h 1129583"/>
                      <a:gd name="connsiteX18" fmla="*/ 833115 w 1083521"/>
                      <a:gd name="connsiteY18" fmla="*/ 292616 h 1129583"/>
                      <a:gd name="connsiteX19" fmla="*/ 821152 w 1083521"/>
                      <a:gd name="connsiteY19" fmla="*/ 289261 h 1129583"/>
                      <a:gd name="connsiteX20" fmla="*/ 821062 w 1083521"/>
                      <a:gd name="connsiteY20" fmla="*/ 289570 h 1129583"/>
                      <a:gd name="connsiteX21" fmla="*/ 562039 w 1083521"/>
                      <a:gd name="connsiteY21" fmla="*/ 303631 h 1129583"/>
                      <a:gd name="connsiteX22" fmla="*/ 544602 w 1083521"/>
                      <a:gd name="connsiteY22" fmla="*/ 311953 h 1129583"/>
                      <a:gd name="connsiteX23" fmla="*/ 556240 w 1083521"/>
                      <a:gd name="connsiteY23" fmla="*/ 335235 h 1129583"/>
                      <a:gd name="connsiteX24" fmla="*/ 942194 w 1083521"/>
                      <a:gd name="connsiteY24" fmla="*/ 557682 h 1129583"/>
                      <a:gd name="connsiteX25" fmla="*/ 976070 w 1083521"/>
                      <a:gd name="connsiteY25" fmla="*/ 555495 h 1129583"/>
                      <a:gd name="connsiteX26" fmla="*/ 981649 w 1083521"/>
                      <a:gd name="connsiteY26" fmla="*/ 554291 h 1129583"/>
                      <a:gd name="connsiteX27" fmla="*/ 999987 w 1083521"/>
                      <a:gd name="connsiteY27" fmla="*/ 553971 h 1129583"/>
                      <a:gd name="connsiteX28" fmla="*/ 1083244 w 1083521"/>
                      <a:gd name="connsiteY28" fmla="*/ 648787 h 1129583"/>
                      <a:gd name="connsiteX29" fmla="*/ 1004277 w 1083521"/>
                      <a:gd name="connsiteY29" fmla="*/ 728801 h 1129583"/>
                      <a:gd name="connsiteX30" fmla="*/ 997770 w 1083521"/>
                      <a:gd name="connsiteY30" fmla="*/ 728915 h 1129583"/>
                      <a:gd name="connsiteX31" fmla="*/ 997779 w 1083521"/>
                      <a:gd name="connsiteY31" fmla="*/ 729001 h 1129583"/>
                      <a:gd name="connsiteX32" fmla="*/ 945889 w 1083521"/>
                      <a:gd name="connsiteY32" fmla="*/ 732351 h 1129583"/>
                      <a:gd name="connsiteX33" fmla="*/ 894589 w 1083521"/>
                      <a:gd name="connsiteY33" fmla="*/ 731287 h 1129583"/>
                      <a:gd name="connsiteX34" fmla="*/ 643817 w 1083521"/>
                      <a:gd name="connsiteY34" fmla="*/ 658835 h 1129583"/>
                      <a:gd name="connsiteX35" fmla="*/ 613676 w 1083521"/>
                      <a:gd name="connsiteY35" fmla="*/ 640257 h 1129583"/>
                      <a:gd name="connsiteX36" fmla="*/ 640458 w 1083521"/>
                      <a:gd name="connsiteY36" fmla="*/ 665450 h 1129583"/>
                      <a:gd name="connsiteX37" fmla="*/ 911379 w 1083521"/>
                      <a:gd name="connsiteY37" fmla="*/ 790131 h 1129583"/>
                      <a:gd name="connsiteX38" fmla="*/ 911273 w 1083521"/>
                      <a:gd name="connsiteY38" fmla="*/ 790846 h 1129583"/>
                      <a:gd name="connsiteX39" fmla="*/ 925276 w 1083521"/>
                      <a:gd name="connsiteY39" fmla="*/ 792211 h 1129583"/>
                      <a:gd name="connsiteX40" fmla="*/ 1003601 w 1083521"/>
                      <a:gd name="connsiteY40" fmla="*/ 885169 h 1129583"/>
                      <a:gd name="connsiteX41" fmla="*/ 905506 w 1083521"/>
                      <a:gd name="connsiteY41" fmla="*/ 980053 h 1129583"/>
                      <a:gd name="connsiteX42" fmla="*/ 885737 w 1083521"/>
                      <a:gd name="connsiteY42" fmla="*/ 978126 h 1129583"/>
                      <a:gd name="connsiteX43" fmla="*/ 881394 w 1083521"/>
                      <a:gd name="connsiteY43" fmla="*/ 976822 h 1129583"/>
                      <a:gd name="connsiteX44" fmla="*/ 824553 w 1083521"/>
                      <a:gd name="connsiteY44" fmla="*/ 965948 h 1129583"/>
                      <a:gd name="connsiteX45" fmla="*/ 473349 w 1083521"/>
                      <a:gd name="connsiteY45" fmla="*/ 767650 h 1129583"/>
                      <a:gd name="connsiteX46" fmla="*/ 456715 w 1083521"/>
                      <a:gd name="connsiteY46" fmla="*/ 748960 h 1129583"/>
                      <a:gd name="connsiteX47" fmla="*/ 466130 w 1083521"/>
                      <a:gd name="connsiteY47" fmla="*/ 763923 h 1129583"/>
                      <a:gd name="connsiteX48" fmla="*/ 658404 w 1083521"/>
                      <a:gd name="connsiteY48" fmla="*/ 936117 h 1129583"/>
                      <a:gd name="connsiteX49" fmla="*/ 695055 w 1083521"/>
                      <a:gd name="connsiteY49" fmla="*/ 953671 h 1129583"/>
                      <a:gd name="connsiteX50" fmla="*/ 703778 w 1083521"/>
                      <a:gd name="connsiteY50" fmla="*/ 956478 h 1129583"/>
                      <a:gd name="connsiteX51" fmla="*/ 756861 w 1083521"/>
                      <a:gd name="connsiteY51" fmla="*/ 1039490 h 1129583"/>
                      <a:gd name="connsiteX52" fmla="*/ 669948 w 1083521"/>
                      <a:gd name="connsiteY52" fmla="*/ 1129583 h 1129583"/>
                      <a:gd name="connsiteX53" fmla="*/ 636117 w 1083521"/>
                      <a:gd name="connsiteY53" fmla="*/ 1122503 h 1129583"/>
                      <a:gd name="connsiteX54" fmla="*/ 631917 w 1083521"/>
                      <a:gd name="connsiteY54" fmla="*/ 1120140 h 1129583"/>
                      <a:gd name="connsiteX55" fmla="*/ 574667 w 1083521"/>
                      <a:gd name="connsiteY55" fmla="*/ 1092719 h 1129583"/>
                      <a:gd name="connsiteX56" fmla="*/ 296678 w 1083521"/>
                      <a:gd name="connsiteY56" fmla="*/ 828588 h 1129583"/>
                      <a:gd name="connsiteX57" fmla="*/ 287626 w 1083521"/>
                      <a:gd name="connsiteY57" fmla="*/ 811943 h 1129583"/>
                      <a:gd name="connsiteX58" fmla="*/ 283928 w 1083521"/>
                      <a:gd name="connsiteY58" fmla="*/ 810207 h 1129583"/>
                      <a:gd name="connsiteX59" fmla="*/ 289129 w 1083521"/>
                      <a:gd name="connsiteY59" fmla="*/ 827161 h 1129583"/>
                      <a:gd name="connsiteX60" fmla="*/ 317880 w 1083521"/>
                      <a:gd name="connsiteY60" fmla="*/ 895782 h 1129583"/>
                      <a:gd name="connsiteX61" fmla="*/ 333784 w 1083521"/>
                      <a:gd name="connsiteY61" fmla="*/ 924990 h 1129583"/>
                      <a:gd name="connsiteX62" fmla="*/ 336066 w 1083521"/>
                      <a:gd name="connsiteY62" fmla="*/ 928163 h 1129583"/>
                      <a:gd name="connsiteX63" fmla="*/ 346798 w 1083521"/>
                      <a:gd name="connsiteY63" fmla="*/ 959131 h 1129583"/>
                      <a:gd name="connsiteX64" fmla="*/ 279494 w 1083521"/>
                      <a:gd name="connsiteY64" fmla="*/ 1052177 h 1129583"/>
                      <a:gd name="connsiteX65" fmla="*/ 255498 w 1083521"/>
                      <a:gd name="connsiteY65" fmla="*/ 1051836 h 1129583"/>
                      <a:gd name="connsiteX0" fmla="*/ 289705 w 1117728"/>
                      <a:gd name="connsiteY0" fmla="*/ 1043547 h 1121294"/>
                      <a:gd name="connsiteX1" fmla="*/ 233863 w 1117728"/>
                      <a:gd name="connsiteY1" fmla="*/ 1004255 h 1121294"/>
                      <a:gd name="connsiteX2" fmla="*/ 230989 w 1117728"/>
                      <a:gd name="connsiteY2" fmla="*/ 998023 h 1121294"/>
                      <a:gd name="connsiteX3" fmla="*/ 209529 w 1117728"/>
                      <a:gd name="connsiteY3" fmla="*/ 958610 h 1121294"/>
                      <a:gd name="connsiteX4" fmla="*/ 133609 w 1117728"/>
                      <a:gd name="connsiteY4" fmla="*/ 639849 h 1121294"/>
                      <a:gd name="connsiteX5" fmla="*/ 134693 w 1117728"/>
                      <a:gd name="connsiteY5" fmla="*/ 600382 h 1121294"/>
                      <a:gd name="connsiteX6" fmla="*/ 122135 w 1117728"/>
                      <a:gd name="connsiteY6" fmla="*/ 575290 h 1121294"/>
                      <a:gd name="connsiteX7" fmla="*/ 82763 w 1117728"/>
                      <a:gd name="connsiteY7" fmla="*/ 464266 h 1121294"/>
                      <a:gd name="connsiteX8" fmla="*/ 32267 w 1117728"/>
                      <a:gd name="connsiteY8" fmla="*/ 148866 h 1121294"/>
                      <a:gd name="connsiteX9" fmla="*/ 435159 w 1117728"/>
                      <a:gd name="connsiteY9" fmla="*/ 2067 h 1121294"/>
                      <a:gd name="connsiteX10" fmla="*/ 615306 w 1117728"/>
                      <a:gd name="connsiteY10" fmla="*/ 67335 h 1121294"/>
                      <a:gd name="connsiteX11" fmla="*/ 617982 w 1117728"/>
                      <a:gd name="connsiteY11" fmla="*/ 69151 h 1121294"/>
                      <a:gd name="connsiteX12" fmla="*/ 620756 w 1117728"/>
                      <a:gd name="connsiteY12" fmla="*/ 68422 h 1121294"/>
                      <a:gd name="connsiteX13" fmla="*/ 913598 w 1117728"/>
                      <a:gd name="connsiteY13" fmla="*/ 79015 h 1121294"/>
                      <a:gd name="connsiteX14" fmla="*/ 913339 w 1117728"/>
                      <a:gd name="connsiteY14" fmla="*/ 79915 h 1121294"/>
                      <a:gd name="connsiteX15" fmla="*/ 923777 w 1117728"/>
                      <a:gd name="connsiteY15" fmla="*/ 82843 h 1121294"/>
                      <a:gd name="connsiteX16" fmla="*/ 942718 w 1117728"/>
                      <a:gd name="connsiteY16" fmla="*/ 92558 h 1121294"/>
                      <a:gd name="connsiteX17" fmla="*/ 973830 w 1117728"/>
                      <a:gd name="connsiteY17" fmla="*/ 237900 h 1121294"/>
                      <a:gd name="connsiteX18" fmla="*/ 867322 w 1117728"/>
                      <a:gd name="connsiteY18" fmla="*/ 284327 h 1121294"/>
                      <a:gd name="connsiteX19" fmla="*/ 855359 w 1117728"/>
                      <a:gd name="connsiteY19" fmla="*/ 280972 h 1121294"/>
                      <a:gd name="connsiteX20" fmla="*/ 855269 w 1117728"/>
                      <a:gd name="connsiteY20" fmla="*/ 281281 h 1121294"/>
                      <a:gd name="connsiteX21" fmla="*/ 596246 w 1117728"/>
                      <a:gd name="connsiteY21" fmla="*/ 295342 h 1121294"/>
                      <a:gd name="connsiteX22" fmla="*/ 578809 w 1117728"/>
                      <a:gd name="connsiteY22" fmla="*/ 303664 h 1121294"/>
                      <a:gd name="connsiteX23" fmla="*/ 590447 w 1117728"/>
                      <a:gd name="connsiteY23" fmla="*/ 326946 h 1121294"/>
                      <a:gd name="connsiteX24" fmla="*/ 976401 w 1117728"/>
                      <a:gd name="connsiteY24" fmla="*/ 549393 h 1121294"/>
                      <a:gd name="connsiteX25" fmla="*/ 1010277 w 1117728"/>
                      <a:gd name="connsiteY25" fmla="*/ 547206 h 1121294"/>
                      <a:gd name="connsiteX26" fmla="*/ 1015856 w 1117728"/>
                      <a:gd name="connsiteY26" fmla="*/ 546002 h 1121294"/>
                      <a:gd name="connsiteX27" fmla="*/ 1034194 w 1117728"/>
                      <a:gd name="connsiteY27" fmla="*/ 545682 h 1121294"/>
                      <a:gd name="connsiteX28" fmla="*/ 1117451 w 1117728"/>
                      <a:gd name="connsiteY28" fmla="*/ 640498 h 1121294"/>
                      <a:gd name="connsiteX29" fmla="*/ 1038484 w 1117728"/>
                      <a:gd name="connsiteY29" fmla="*/ 720512 h 1121294"/>
                      <a:gd name="connsiteX30" fmla="*/ 1031977 w 1117728"/>
                      <a:gd name="connsiteY30" fmla="*/ 720626 h 1121294"/>
                      <a:gd name="connsiteX31" fmla="*/ 1031986 w 1117728"/>
                      <a:gd name="connsiteY31" fmla="*/ 720712 h 1121294"/>
                      <a:gd name="connsiteX32" fmla="*/ 980096 w 1117728"/>
                      <a:gd name="connsiteY32" fmla="*/ 724062 h 1121294"/>
                      <a:gd name="connsiteX33" fmla="*/ 928796 w 1117728"/>
                      <a:gd name="connsiteY33" fmla="*/ 722998 h 1121294"/>
                      <a:gd name="connsiteX34" fmla="*/ 678024 w 1117728"/>
                      <a:gd name="connsiteY34" fmla="*/ 650546 h 1121294"/>
                      <a:gd name="connsiteX35" fmla="*/ 647883 w 1117728"/>
                      <a:gd name="connsiteY35" fmla="*/ 631968 h 1121294"/>
                      <a:gd name="connsiteX36" fmla="*/ 674665 w 1117728"/>
                      <a:gd name="connsiteY36" fmla="*/ 657161 h 1121294"/>
                      <a:gd name="connsiteX37" fmla="*/ 945586 w 1117728"/>
                      <a:gd name="connsiteY37" fmla="*/ 781842 h 1121294"/>
                      <a:gd name="connsiteX38" fmla="*/ 945480 w 1117728"/>
                      <a:gd name="connsiteY38" fmla="*/ 782557 h 1121294"/>
                      <a:gd name="connsiteX39" fmla="*/ 959483 w 1117728"/>
                      <a:gd name="connsiteY39" fmla="*/ 783922 h 1121294"/>
                      <a:gd name="connsiteX40" fmla="*/ 1037808 w 1117728"/>
                      <a:gd name="connsiteY40" fmla="*/ 876880 h 1121294"/>
                      <a:gd name="connsiteX41" fmla="*/ 939713 w 1117728"/>
                      <a:gd name="connsiteY41" fmla="*/ 971764 h 1121294"/>
                      <a:gd name="connsiteX42" fmla="*/ 919944 w 1117728"/>
                      <a:gd name="connsiteY42" fmla="*/ 969837 h 1121294"/>
                      <a:gd name="connsiteX43" fmla="*/ 915601 w 1117728"/>
                      <a:gd name="connsiteY43" fmla="*/ 968533 h 1121294"/>
                      <a:gd name="connsiteX44" fmla="*/ 858760 w 1117728"/>
                      <a:gd name="connsiteY44" fmla="*/ 957659 h 1121294"/>
                      <a:gd name="connsiteX45" fmla="*/ 507556 w 1117728"/>
                      <a:gd name="connsiteY45" fmla="*/ 759361 h 1121294"/>
                      <a:gd name="connsiteX46" fmla="*/ 490922 w 1117728"/>
                      <a:gd name="connsiteY46" fmla="*/ 740671 h 1121294"/>
                      <a:gd name="connsiteX47" fmla="*/ 500337 w 1117728"/>
                      <a:gd name="connsiteY47" fmla="*/ 755634 h 1121294"/>
                      <a:gd name="connsiteX48" fmla="*/ 692611 w 1117728"/>
                      <a:gd name="connsiteY48" fmla="*/ 927828 h 1121294"/>
                      <a:gd name="connsiteX49" fmla="*/ 729262 w 1117728"/>
                      <a:gd name="connsiteY49" fmla="*/ 945382 h 1121294"/>
                      <a:gd name="connsiteX50" fmla="*/ 737985 w 1117728"/>
                      <a:gd name="connsiteY50" fmla="*/ 948189 h 1121294"/>
                      <a:gd name="connsiteX51" fmla="*/ 791068 w 1117728"/>
                      <a:gd name="connsiteY51" fmla="*/ 1031201 h 1121294"/>
                      <a:gd name="connsiteX52" fmla="*/ 704155 w 1117728"/>
                      <a:gd name="connsiteY52" fmla="*/ 1121294 h 1121294"/>
                      <a:gd name="connsiteX53" fmla="*/ 670324 w 1117728"/>
                      <a:gd name="connsiteY53" fmla="*/ 1114214 h 1121294"/>
                      <a:gd name="connsiteX54" fmla="*/ 666124 w 1117728"/>
                      <a:gd name="connsiteY54" fmla="*/ 1111851 h 1121294"/>
                      <a:gd name="connsiteX55" fmla="*/ 608874 w 1117728"/>
                      <a:gd name="connsiteY55" fmla="*/ 1084430 h 1121294"/>
                      <a:gd name="connsiteX56" fmla="*/ 330885 w 1117728"/>
                      <a:gd name="connsiteY56" fmla="*/ 820299 h 1121294"/>
                      <a:gd name="connsiteX57" fmla="*/ 321833 w 1117728"/>
                      <a:gd name="connsiteY57" fmla="*/ 803654 h 1121294"/>
                      <a:gd name="connsiteX58" fmla="*/ 318135 w 1117728"/>
                      <a:gd name="connsiteY58" fmla="*/ 801918 h 1121294"/>
                      <a:gd name="connsiteX59" fmla="*/ 323336 w 1117728"/>
                      <a:gd name="connsiteY59" fmla="*/ 818872 h 1121294"/>
                      <a:gd name="connsiteX60" fmla="*/ 352087 w 1117728"/>
                      <a:gd name="connsiteY60" fmla="*/ 887493 h 1121294"/>
                      <a:gd name="connsiteX61" fmla="*/ 367991 w 1117728"/>
                      <a:gd name="connsiteY61" fmla="*/ 916701 h 1121294"/>
                      <a:gd name="connsiteX62" fmla="*/ 370273 w 1117728"/>
                      <a:gd name="connsiteY62" fmla="*/ 919874 h 1121294"/>
                      <a:gd name="connsiteX63" fmla="*/ 381005 w 1117728"/>
                      <a:gd name="connsiteY63" fmla="*/ 950842 h 1121294"/>
                      <a:gd name="connsiteX64" fmla="*/ 313701 w 1117728"/>
                      <a:gd name="connsiteY64" fmla="*/ 1043888 h 1121294"/>
                      <a:gd name="connsiteX65" fmla="*/ 289705 w 1117728"/>
                      <a:gd name="connsiteY65" fmla="*/ 1043547 h 11212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1117728" h="1121294">
                        <a:moveTo>
                          <a:pt x="289705" y="1043547"/>
                        </a:moveTo>
                        <a:cubicBezTo>
                          <a:pt x="266440" y="1039538"/>
                          <a:pt x="245982" y="1025003"/>
                          <a:pt x="233863" y="1004255"/>
                        </a:cubicBezTo>
                        <a:lnTo>
                          <a:pt x="230989" y="998023"/>
                        </a:lnTo>
                        <a:lnTo>
                          <a:pt x="209529" y="958610"/>
                        </a:lnTo>
                        <a:cubicBezTo>
                          <a:pt x="159375" y="858131"/>
                          <a:pt x="134142" y="748968"/>
                          <a:pt x="133609" y="639849"/>
                        </a:cubicBezTo>
                        <a:cubicBezTo>
                          <a:pt x="133970" y="626693"/>
                          <a:pt x="134332" y="613538"/>
                          <a:pt x="134693" y="600382"/>
                        </a:cubicBezTo>
                        <a:lnTo>
                          <a:pt x="122135" y="575290"/>
                        </a:lnTo>
                        <a:cubicBezTo>
                          <a:pt x="106627" y="540808"/>
                          <a:pt x="97741" y="535337"/>
                          <a:pt x="82763" y="464266"/>
                        </a:cubicBezTo>
                        <a:cubicBezTo>
                          <a:pt x="67785" y="393195"/>
                          <a:pt x="-57831" y="313342"/>
                          <a:pt x="32267" y="148866"/>
                        </a:cubicBezTo>
                        <a:cubicBezTo>
                          <a:pt x="122365" y="-15610"/>
                          <a:pt x="337986" y="15656"/>
                          <a:pt x="435159" y="2067"/>
                        </a:cubicBezTo>
                        <a:cubicBezTo>
                          <a:pt x="532332" y="-11522"/>
                          <a:pt x="555257" y="45579"/>
                          <a:pt x="615306" y="67335"/>
                        </a:cubicBezTo>
                        <a:lnTo>
                          <a:pt x="617982" y="69151"/>
                        </a:lnTo>
                        <a:lnTo>
                          <a:pt x="620756" y="68422"/>
                        </a:lnTo>
                        <a:cubicBezTo>
                          <a:pt x="716591" y="48153"/>
                          <a:pt x="817122" y="51193"/>
                          <a:pt x="913598" y="79015"/>
                        </a:cubicBezTo>
                        <a:cubicBezTo>
                          <a:pt x="913512" y="79315"/>
                          <a:pt x="913425" y="79615"/>
                          <a:pt x="913339" y="79915"/>
                        </a:cubicBezTo>
                        <a:lnTo>
                          <a:pt x="923777" y="82843"/>
                        </a:lnTo>
                        <a:cubicBezTo>
                          <a:pt x="930281" y="85384"/>
                          <a:pt x="936627" y="88616"/>
                          <a:pt x="942718" y="92558"/>
                        </a:cubicBezTo>
                        <a:cubicBezTo>
                          <a:pt x="991443" y="124096"/>
                          <a:pt x="1005372" y="189168"/>
                          <a:pt x="973830" y="237900"/>
                        </a:cubicBezTo>
                        <a:cubicBezTo>
                          <a:pt x="950173" y="274449"/>
                          <a:pt x="907657" y="291427"/>
                          <a:pt x="867322" y="284327"/>
                        </a:cubicBezTo>
                        <a:lnTo>
                          <a:pt x="855359" y="280972"/>
                        </a:lnTo>
                        <a:lnTo>
                          <a:pt x="855269" y="281281"/>
                        </a:lnTo>
                        <a:cubicBezTo>
                          <a:pt x="768995" y="256401"/>
                          <a:pt x="677748" y="261914"/>
                          <a:pt x="596246" y="295342"/>
                        </a:cubicBezTo>
                        <a:lnTo>
                          <a:pt x="578809" y="303664"/>
                        </a:lnTo>
                        <a:lnTo>
                          <a:pt x="590447" y="326946"/>
                        </a:lnTo>
                        <a:cubicBezTo>
                          <a:pt x="667152" y="466229"/>
                          <a:pt x="815739" y="552877"/>
                          <a:pt x="976401" y="549393"/>
                        </a:cubicBezTo>
                        <a:lnTo>
                          <a:pt x="1010277" y="547206"/>
                        </a:lnTo>
                        <a:lnTo>
                          <a:pt x="1015856" y="546002"/>
                        </a:lnTo>
                        <a:cubicBezTo>
                          <a:pt x="1021827" y="545307"/>
                          <a:pt x="1027961" y="545182"/>
                          <a:pt x="1034194" y="545682"/>
                        </a:cubicBezTo>
                        <a:cubicBezTo>
                          <a:pt x="1084054" y="549681"/>
                          <a:pt x="1121330" y="592132"/>
                          <a:pt x="1117451" y="640498"/>
                        </a:cubicBezTo>
                        <a:cubicBezTo>
                          <a:pt x="1114056" y="682819"/>
                          <a:pt x="1080278" y="715646"/>
                          <a:pt x="1038484" y="720512"/>
                        </a:cubicBezTo>
                        <a:lnTo>
                          <a:pt x="1031977" y="720626"/>
                        </a:lnTo>
                        <a:cubicBezTo>
                          <a:pt x="1031980" y="720655"/>
                          <a:pt x="1031983" y="720683"/>
                          <a:pt x="1031986" y="720712"/>
                        </a:cubicBezTo>
                        <a:cubicBezTo>
                          <a:pt x="1014616" y="722580"/>
                          <a:pt x="997306" y="723689"/>
                          <a:pt x="980096" y="724062"/>
                        </a:cubicBezTo>
                        <a:cubicBezTo>
                          <a:pt x="962885" y="724436"/>
                          <a:pt x="945773" y="724073"/>
                          <a:pt x="928796" y="722998"/>
                        </a:cubicBezTo>
                        <a:cubicBezTo>
                          <a:pt x="839670" y="717356"/>
                          <a:pt x="754285" y="692081"/>
                          <a:pt x="678024" y="650546"/>
                        </a:cubicBezTo>
                        <a:lnTo>
                          <a:pt x="647883" y="631968"/>
                        </a:lnTo>
                        <a:lnTo>
                          <a:pt x="674665" y="657161"/>
                        </a:lnTo>
                        <a:cubicBezTo>
                          <a:pt x="749403" y="722074"/>
                          <a:pt x="842532" y="766508"/>
                          <a:pt x="945586" y="781842"/>
                        </a:cubicBezTo>
                        <a:cubicBezTo>
                          <a:pt x="945551" y="782080"/>
                          <a:pt x="945515" y="782319"/>
                          <a:pt x="945480" y="782557"/>
                        </a:cubicBezTo>
                        <a:lnTo>
                          <a:pt x="959483" y="783922"/>
                        </a:lnTo>
                        <a:cubicBezTo>
                          <a:pt x="1004183" y="792770"/>
                          <a:pt x="1037808" y="831026"/>
                          <a:pt x="1037808" y="876880"/>
                        </a:cubicBezTo>
                        <a:cubicBezTo>
                          <a:pt x="1037808" y="929283"/>
                          <a:pt x="993890" y="971764"/>
                          <a:pt x="939713" y="971764"/>
                        </a:cubicBezTo>
                        <a:cubicBezTo>
                          <a:pt x="932942" y="971764"/>
                          <a:pt x="926330" y="971100"/>
                          <a:pt x="919944" y="969837"/>
                        </a:cubicBezTo>
                        <a:lnTo>
                          <a:pt x="915601" y="968533"/>
                        </a:lnTo>
                        <a:lnTo>
                          <a:pt x="858760" y="957659"/>
                        </a:lnTo>
                        <a:cubicBezTo>
                          <a:pt x="722595" y="925712"/>
                          <a:pt x="601652" y="855666"/>
                          <a:pt x="507556" y="759361"/>
                        </a:cubicBezTo>
                        <a:lnTo>
                          <a:pt x="490922" y="740671"/>
                        </a:lnTo>
                        <a:lnTo>
                          <a:pt x="500337" y="755634"/>
                        </a:lnTo>
                        <a:cubicBezTo>
                          <a:pt x="548720" y="826233"/>
                          <a:pt x="613980" y="885843"/>
                          <a:pt x="692611" y="927828"/>
                        </a:cubicBezTo>
                        <a:lnTo>
                          <a:pt x="729262" y="945382"/>
                        </a:lnTo>
                        <a:lnTo>
                          <a:pt x="737985" y="948189"/>
                        </a:lnTo>
                        <a:cubicBezTo>
                          <a:pt x="769179" y="961866"/>
                          <a:pt x="791068" y="993884"/>
                          <a:pt x="791068" y="1031201"/>
                        </a:cubicBezTo>
                        <a:cubicBezTo>
                          <a:pt x="791068" y="1080958"/>
                          <a:pt x="752155" y="1121294"/>
                          <a:pt x="704155" y="1121294"/>
                        </a:cubicBezTo>
                        <a:cubicBezTo>
                          <a:pt x="692154" y="1121294"/>
                          <a:pt x="680722" y="1118773"/>
                          <a:pt x="670324" y="1114214"/>
                        </a:cubicBezTo>
                        <a:lnTo>
                          <a:pt x="666124" y="1111851"/>
                        </a:lnTo>
                        <a:lnTo>
                          <a:pt x="608874" y="1084430"/>
                        </a:lnTo>
                        <a:cubicBezTo>
                          <a:pt x="491560" y="1021791"/>
                          <a:pt x="396691" y="929571"/>
                          <a:pt x="330885" y="820299"/>
                        </a:cubicBezTo>
                        <a:lnTo>
                          <a:pt x="321833" y="803654"/>
                        </a:lnTo>
                        <a:lnTo>
                          <a:pt x="318135" y="801918"/>
                        </a:lnTo>
                        <a:lnTo>
                          <a:pt x="323336" y="818872"/>
                        </a:lnTo>
                        <a:cubicBezTo>
                          <a:pt x="331337" y="842192"/>
                          <a:pt x="340919" y="865119"/>
                          <a:pt x="352087" y="887493"/>
                        </a:cubicBezTo>
                        <a:lnTo>
                          <a:pt x="367991" y="916701"/>
                        </a:lnTo>
                        <a:lnTo>
                          <a:pt x="370273" y="919874"/>
                        </a:lnTo>
                        <a:cubicBezTo>
                          <a:pt x="375660" y="929096"/>
                          <a:pt x="379399" y="939545"/>
                          <a:pt x="381005" y="950842"/>
                        </a:cubicBezTo>
                        <a:cubicBezTo>
                          <a:pt x="387430" y="996033"/>
                          <a:pt x="357297" y="1037690"/>
                          <a:pt x="313701" y="1043888"/>
                        </a:cubicBezTo>
                        <a:cubicBezTo>
                          <a:pt x="305527" y="1045050"/>
                          <a:pt x="297460" y="1044884"/>
                          <a:pt x="289705" y="1043547"/>
                        </a:cubicBezTo>
                        <a:close/>
                      </a:path>
                    </a:pathLst>
                  </a:custGeom>
                  <a:solidFill>
                    <a:srgbClr val="FFFFFF">
                      <a:lumMod val="85000"/>
                    </a:srgbClr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37" name="四角形: 上の 2 つの角を丸める 48">
                    <a:extLst>
                      <a:ext uri="{FF2B5EF4-FFF2-40B4-BE49-F238E27FC236}">
                        <a16:creationId xmlns:a16="http://schemas.microsoft.com/office/drawing/2014/main" id="{EDC3A54C-E424-4904-B654-8999A2D7418C}"/>
                      </a:ext>
                    </a:extLst>
                  </p:cNvPr>
                  <p:cNvSpPr/>
                  <p:nvPr/>
                </p:nvSpPr>
                <p:spPr bwMode="auto">
                  <a:xfrm rot="12435494" flipH="1">
                    <a:off x="7012151" y="3229437"/>
                    <a:ext cx="85561" cy="347818"/>
                  </a:xfrm>
                  <a:custGeom>
                    <a:avLst/>
                    <a:gdLst>
                      <a:gd name="connsiteX0" fmla="*/ 0 w 139140"/>
                      <a:gd name="connsiteY0" fmla="*/ 0 h 727029"/>
                      <a:gd name="connsiteX1" fmla="*/ 139140 w 139140"/>
                      <a:gd name="connsiteY1" fmla="*/ 0 h 727029"/>
                      <a:gd name="connsiteX2" fmla="*/ 139140 w 139140"/>
                      <a:gd name="connsiteY2" fmla="*/ 0 h 727029"/>
                      <a:gd name="connsiteX3" fmla="*/ 139140 w 139140"/>
                      <a:gd name="connsiteY3" fmla="*/ 657459 h 727029"/>
                      <a:gd name="connsiteX4" fmla="*/ 69570 w 139140"/>
                      <a:gd name="connsiteY4" fmla="*/ 727029 h 727029"/>
                      <a:gd name="connsiteX5" fmla="*/ 69570 w 139140"/>
                      <a:gd name="connsiteY5" fmla="*/ 727029 h 727029"/>
                      <a:gd name="connsiteX6" fmla="*/ 0 w 139140"/>
                      <a:gd name="connsiteY6" fmla="*/ 657459 h 727029"/>
                      <a:gd name="connsiteX7" fmla="*/ 0 w 139140"/>
                      <a:gd name="connsiteY7" fmla="*/ 0 h 727029"/>
                      <a:gd name="connsiteX8" fmla="*/ 0 w 139140"/>
                      <a:gd name="connsiteY8" fmla="*/ 0 h 727029"/>
                      <a:gd name="connsiteX0" fmla="*/ 69570 w 161010"/>
                      <a:gd name="connsiteY0" fmla="*/ 727029 h 818469"/>
                      <a:gd name="connsiteX1" fmla="*/ 0 w 161010"/>
                      <a:gd name="connsiteY1" fmla="*/ 657459 h 818469"/>
                      <a:gd name="connsiteX2" fmla="*/ 0 w 161010"/>
                      <a:gd name="connsiteY2" fmla="*/ 0 h 818469"/>
                      <a:gd name="connsiteX3" fmla="*/ 0 w 161010"/>
                      <a:gd name="connsiteY3" fmla="*/ 0 h 818469"/>
                      <a:gd name="connsiteX4" fmla="*/ 139140 w 161010"/>
                      <a:gd name="connsiteY4" fmla="*/ 0 h 818469"/>
                      <a:gd name="connsiteX5" fmla="*/ 139140 w 161010"/>
                      <a:gd name="connsiteY5" fmla="*/ 0 h 818469"/>
                      <a:gd name="connsiteX6" fmla="*/ 139140 w 161010"/>
                      <a:gd name="connsiteY6" fmla="*/ 657459 h 818469"/>
                      <a:gd name="connsiteX7" fmla="*/ 69570 w 161010"/>
                      <a:gd name="connsiteY7" fmla="*/ 727029 h 818469"/>
                      <a:gd name="connsiteX8" fmla="*/ 161010 w 161010"/>
                      <a:gd name="connsiteY8" fmla="*/ 818469 h 818469"/>
                      <a:gd name="connsiteX0" fmla="*/ 69570 w 139140"/>
                      <a:gd name="connsiteY0" fmla="*/ 727029 h 727029"/>
                      <a:gd name="connsiteX1" fmla="*/ 0 w 139140"/>
                      <a:gd name="connsiteY1" fmla="*/ 657459 h 727029"/>
                      <a:gd name="connsiteX2" fmla="*/ 0 w 139140"/>
                      <a:gd name="connsiteY2" fmla="*/ 0 h 727029"/>
                      <a:gd name="connsiteX3" fmla="*/ 0 w 139140"/>
                      <a:gd name="connsiteY3" fmla="*/ 0 h 727029"/>
                      <a:gd name="connsiteX4" fmla="*/ 139140 w 139140"/>
                      <a:gd name="connsiteY4" fmla="*/ 0 h 727029"/>
                      <a:gd name="connsiteX5" fmla="*/ 139140 w 139140"/>
                      <a:gd name="connsiteY5" fmla="*/ 0 h 727029"/>
                      <a:gd name="connsiteX6" fmla="*/ 139140 w 139140"/>
                      <a:gd name="connsiteY6" fmla="*/ 657459 h 727029"/>
                      <a:gd name="connsiteX7" fmla="*/ 69570 w 139140"/>
                      <a:gd name="connsiteY7" fmla="*/ 727029 h 727029"/>
                      <a:gd name="connsiteX0" fmla="*/ 69570 w 139140"/>
                      <a:gd name="connsiteY0" fmla="*/ 727029 h 727029"/>
                      <a:gd name="connsiteX1" fmla="*/ 0 w 139140"/>
                      <a:gd name="connsiteY1" fmla="*/ 657459 h 727029"/>
                      <a:gd name="connsiteX2" fmla="*/ 0 w 139140"/>
                      <a:gd name="connsiteY2" fmla="*/ 0 h 727029"/>
                      <a:gd name="connsiteX3" fmla="*/ 0 w 139140"/>
                      <a:gd name="connsiteY3" fmla="*/ 0 h 727029"/>
                      <a:gd name="connsiteX4" fmla="*/ 139140 w 139140"/>
                      <a:gd name="connsiteY4" fmla="*/ 0 h 727029"/>
                      <a:gd name="connsiteX5" fmla="*/ 139140 w 139140"/>
                      <a:gd name="connsiteY5" fmla="*/ 0 h 727029"/>
                      <a:gd name="connsiteX6" fmla="*/ 139140 w 139140"/>
                      <a:gd name="connsiteY6" fmla="*/ 657459 h 727029"/>
                      <a:gd name="connsiteX0" fmla="*/ 0 w 139140"/>
                      <a:gd name="connsiteY0" fmla="*/ 657459 h 657459"/>
                      <a:gd name="connsiteX1" fmla="*/ 0 w 139140"/>
                      <a:gd name="connsiteY1" fmla="*/ 0 h 657459"/>
                      <a:gd name="connsiteX2" fmla="*/ 0 w 139140"/>
                      <a:gd name="connsiteY2" fmla="*/ 0 h 657459"/>
                      <a:gd name="connsiteX3" fmla="*/ 139140 w 139140"/>
                      <a:gd name="connsiteY3" fmla="*/ 0 h 657459"/>
                      <a:gd name="connsiteX4" fmla="*/ 139140 w 139140"/>
                      <a:gd name="connsiteY4" fmla="*/ 0 h 657459"/>
                      <a:gd name="connsiteX5" fmla="*/ 139140 w 139140"/>
                      <a:gd name="connsiteY5" fmla="*/ 657459 h 6574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140" h="657459">
                        <a:moveTo>
                          <a:pt x="0" y="657459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139140" y="0"/>
                        </a:lnTo>
                        <a:lnTo>
                          <a:pt x="139140" y="0"/>
                        </a:lnTo>
                        <a:lnTo>
                          <a:pt x="139140" y="657459"/>
                        </a:lnTo>
                      </a:path>
                    </a:pathLst>
                  </a:custGeom>
                  <a:solidFill>
                    <a:srgbClr val="0070C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210" name="グループ化 209">
                <a:extLst>
                  <a:ext uri="{FF2B5EF4-FFF2-40B4-BE49-F238E27FC236}">
                    <a16:creationId xmlns:a16="http://schemas.microsoft.com/office/drawing/2014/main" id="{56CA2DBF-DDF1-4A16-8E54-7D7ED31AD6B2}"/>
                  </a:ext>
                </a:extLst>
              </p:cNvPr>
              <p:cNvGrpSpPr/>
              <p:nvPr/>
            </p:nvGrpSpPr>
            <p:grpSpPr>
              <a:xfrm>
                <a:off x="-346456" y="220770"/>
                <a:ext cx="3758958" cy="2281642"/>
                <a:chOff x="2739429" y="4353590"/>
                <a:chExt cx="3758958" cy="2281642"/>
              </a:xfrm>
            </p:grpSpPr>
            <p:sp>
              <p:nvSpPr>
                <p:cNvPr id="211" name="フリーフォーム 5852">
                  <a:extLst>
                    <a:ext uri="{FF2B5EF4-FFF2-40B4-BE49-F238E27FC236}">
                      <a16:creationId xmlns:a16="http://schemas.microsoft.com/office/drawing/2014/main" id="{F0AC04AD-8B74-467D-A5B9-C87A03B987AB}"/>
                    </a:ext>
                  </a:extLst>
                </p:cNvPr>
                <p:cNvSpPr/>
                <p:nvPr/>
              </p:nvSpPr>
              <p:spPr>
                <a:xfrm>
                  <a:off x="2739429" y="4353590"/>
                  <a:ext cx="1385380" cy="1060196"/>
                </a:xfrm>
                <a:custGeom>
                  <a:avLst/>
                  <a:gdLst>
                    <a:gd name="connsiteX0" fmla="*/ 2369820 w 2369820"/>
                    <a:gd name="connsiteY0" fmla="*/ 0 h 1706880"/>
                    <a:gd name="connsiteX1" fmla="*/ 2369820 w 2369820"/>
                    <a:gd name="connsiteY1" fmla="*/ 1661160 h 1706880"/>
                    <a:gd name="connsiteX2" fmla="*/ 2324100 w 2369820"/>
                    <a:gd name="connsiteY2" fmla="*/ 1706880 h 1706880"/>
                    <a:gd name="connsiteX3" fmla="*/ 0 w 2369820"/>
                    <a:gd name="connsiteY3" fmla="*/ 1706880 h 1706880"/>
                    <a:gd name="connsiteX4" fmla="*/ 213360 w 2369820"/>
                    <a:gd name="connsiteY4" fmla="*/ 1653540 h 1706880"/>
                    <a:gd name="connsiteX5" fmla="*/ 2255520 w 2369820"/>
                    <a:gd name="connsiteY5" fmla="*/ 1653540 h 1706880"/>
                    <a:gd name="connsiteX6" fmla="*/ 2316480 w 2369820"/>
                    <a:gd name="connsiteY6" fmla="*/ 1653540 h 1706880"/>
                    <a:gd name="connsiteX7" fmla="*/ 2316480 w 2369820"/>
                    <a:gd name="connsiteY7" fmla="*/ 0 h 1706880"/>
                    <a:gd name="connsiteX8" fmla="*/ 2369820 w 2369820"/>
                    <a:gd name="connsiteY8" fmla="*/ 0 h 1706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69820" h="1706880">
                      <a:moveTo>
                        <a:pt x="2369820" y="0"/>
                      </a:moveTo>
                      <a:lnTo>
                        <a:pt x="2369820" y="1661160"/>
                      </a:lnTo>
                      <a:lnTo>
                        <a:pt x="2324100" y="1706880"/>
                      </a:lnTo>
                      <a:lnTo>
                        <a:pt x="0" y="1706880"/>
                      </a:lnTo>
                      <a:lnTo>
                        <a:pt x="213360" y="1653540"/>
                      </a:lnTo>
                      <a:lnTo>
                        <a:pt x="2255520" y="1653540"/>
                      </a:lnTo>
                      <a:lnTo>
                        <a:pt x="2316480" y="1653540"/>
                      </a:lnTo>
                      <a:lnTo>
                        <a:pt x="2316480" y="0"/>
                      </a:lnTo>
                      <a:lnTo>
                        <a:pt x="236982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 dirty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grpSp>
              <p:nvGrpSpPr>
                <p:cNvPr id="212" name="グループ化 211">
                  <a:extLst>
                    <a:ext uri="{FF2B5EF4-FFF2-40B4-BE49-F238E27FC236}">
                      <a16:creationId xmlns:a16="http://schemas.microsoft.com/office/drawing/2014/main" id="{9B86D063-FA46-4A81-AB63-2A26392DD74E}"/>
                    </a:ext>
                  </a:extLst>
                </p:cNvPr>
                <p:cNvGrpSpPr/>
                <p:nvPr/>
              </p:nvGrpSpPr>
              <p:grpSpPr>
                <a:xfrm>
                  <a:off x="4129710" y="4415819"/>
                  <a:ext cx="2368677" cy="2219413"/>
                  <a:chOff x="4808984" y="2087880"/>
                  <a:chExt cx="4051840" cy="3796506"/>
                </a:xfrm>
              </p:grpSpPr>
              <p:sp>
                <p:nvSpPr>
                  <p:cNvPr id="213" name="フリーフォーム 5842">
                    <a:extLst>
                      <a:ext uri="{FF2B5EF4-FFF2-40B4-BE49-F238E27FC236}">
                        <a16:creationId xmlns:a16="http://schemas.microsoft.com/office/drawing/2014/main" id="{CDA311A1-4FF7-4CC4-958C-2CD9D780EDBA}"/>
                      </a:ext>
                    </a:extLst>
                  </p:cNvPr>
                  <p:cNvSpPr/>
                  <p:nvPr/>
                </p:nvSpPr>
                <p:spPr>
                  <a:xfrm>
                    <a:off x="5646420" y="3764280"/>
                    <a:ext cx="579120" cy="624840"/>
                  </a:xfrm>
                  <a:custGeom>
                    <a:avLst/>
                    <a:gdLst>
                      <a:gd name="connsiteX0" fmla="*/ 220980 w 579120"/>
                      <a:gd name="connsiteY0" fmla="*/ 0 h 624840"/>
                      <a:gd name="connsiteX1" fmla="*/ 579120 w 579120"/>
                      <a:gd name="connsiteY1" fmla="*/ 144780 h 624840"/>
                      <a:gd name="connsiteX2" fmla="*/ 365760 w 579120"/>
                      <a:gd name="connsiteY2" fmla="*/ 624840 h 624840"/>
                      <a:gd name="connsiteX3" fmla="*/ 0 w 579120"/>
                      <a:gd name="connsiteY3" fmla="*/ 624840 h 624840"/>
                      <a:gd name="connsiteX4" fmla="*/ 220980 w 579120"/>
                      <a:gd name="connsiteY4" fmla="*/ 0 h 6248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120" h="624840">
                        <a:moveTo>
                          <a:pt x="220980" y="0"/>
                        </a:moveTo>
                        <a:lnTo>
                          <a:pt x="579120" y="144780"/>
                        </a:lnTo>
                        <a:lnTo>
                          <a:pt x="365760" y="624840"/>
                        </a:lnTo>
                        <a:lnTo>
                          <a:pt x="0" y="624840"/>
                        </a:lnTo>
                        <a:lnTo>
                          <a:pt x="220980" y="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14" name="フリーフォーム 5843">
                    <a:extLst>
                      <a:ext uri="{FF2B5EF4-FFF2-40B4-BE49-F238E27FC236}">
                        <a16:creationId xmlns:a16="http://schemas.microsoft.com/office/drawing/2014/main" id="{3F41A118-EFB6-4851-A37B-38DBD0BB6F99}"/>
                      </a:ext>
                    </a:extLst>
                  </p:cNvPr>
                  <p:cNvSpPr/>
                  <p:nvPr/>
                </p:nvSpPr>
                <p:spPr>
                  <a:xfrm>
                    <a:off x="5570220" y="2087880"/>
                    <a:ext cx="2689860" cy="2331720"/>
                  </a:xfrm>
                  <a:custGeom>
                    <a:avLst/>
                    <a:gdLst>
                      <a:gd name="connsiteX0" fmla="*/ 2689860 w 2689860"/>
                      <a:gd name="connsiteY0" fmla="*/ 2103120 h 2331720"/>
                      <a:gd name="connsiteX1" fmla="*/ 2689860 w 2689860"/>
                      <a:gd name="connsiteY1" fmla="*/ 0 h 2331720"/>
                      <a:gd name="connsiteX2" fmla="*/ 830580 w 2689860"/>
                      <a:gd name="connsiteY2" fmla="*/ 0 h 2331720"/>
                      <a:gd name="connsiteX3" fmla="*/ 0 w 2689860"/>
                      <a:gd name="connsiteY3" fmla="*/ 2331720 h 2331720"/>
                      <a:gd name="connsiteX4" fmla="*/ 160020 w 2689860"/>
                      <a:gd name="connsiteY4" fmla="*/ 2331720 h 2331720"/>
                      <a:gd name="connsiteX5" fmla="*/ 922020 w 2689860"/>
                      <a:gd name="connsiteY5" fmla="*/ 129540 h 2331720"/>
                      <a:gd name="connsiteX6" fmla="*/ 2514600 w 2689860"/>
                      <a:gd name="connsiteY6" fmla="*/ 129540 h 2331720"/>
                      <a:gd name="connsiteX7" fmla="*/ 2514600 w 2689860"/>
                      <a:gd name="connsiteY7" fmla="*/ 2110740 h 2331720"/>
                      <a:gd name="connsiteX8" fmla="*/ 2689860 w 2689860"/>
                      <a:gd name="connsiteY8" fmla="*/ 2103120 h 2331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689860" h="2331720">
                        <a:moveTo>
                          <a:pt x="2689860" y="2103120"/>
                        </a:moveTo>
                        <a:lnTo>
                          <a:pt x="2689860" y="0"/>
                        </a:lnTo>
                        <a:lnTo>
                          <a:pt x="830580" y="0"/>
                        </a:lnTo>
                        <a:lnTo>
                          <a:pt x="0" y="2331720"/>
                        </a:lnTo>
                        <a:lnTo>
                          <a:pt x="160020" y="2331720"/>
                        </a:lnTo>
                        <a:lnTo>
                          <a:pt x="922020" y="129540"/>
                        </a:lnTo>
                        <a:lnTo>
                          <a:pt x="2514600" y="129540"/>
                        </a:lnTo>
                        <a:lnTo>
                          <a:pt x="2514600" y="2110740"/>
                        </a:lnTo>
                        <a:lnTo>
                          <a:pt x="2689860" y="210312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15" name="角丸四角形 5844">
                    <a:extLst>
                      <a:ext uri="{FF2B5EF4-FFF2-40B4-BE49-F238E27FC236}">
                        <a16:creationId xmlns:a16="http://schemas.microsoft.com/office/drawing/2014/main" id="{4A144899-0458-42FA-8C07-633817D6F7DD}"/>
                      </a:ext>
                    </a:extLst>
                  </p:cNvPr>
                  <p:cNvSpPr/>
                  <p:nvPr/>
                </p:nvSpPr>
                <p:spPr>
                  <a:xfrm>
                    <a:off x="8049343" y="4125146"/>
                    <a:ext cx="679604" cy="439233"/>
                  </a:xfrm>
                  <a:prstGeom prst="roundRect">
                    <a:avLst/>
                  </a:prstGeom>
                  <a:solidFill>
                    <a:srgbClr val="FFFF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16" name="フリーフォーム 5845">
                    <a:extLst>
                      <a:ext uri="{FF2B5EF4-FFF2-40B4-BE49-F238E27FC236}">
                        <a16:creationId xmlns:a16="http://schemas.microsoft.com/office/drawing/2014/main" id="{53D48C5E-B9CC-4F10-A149-5309E2A000AE}"/>
                      </a:ext>
                    </a:extLst>
                  </p:cNvPr>
                  <p:cNvSpPr/>
                  <p:nvPr/>
                </p:nvSpPr>
                <p:spPr>
                  <a:xfrm>
                    <a:off x="6911340" y="3472124"/>
                    <a:ext cx="716279" cy="853439"/>
                  </a:xfrm>
                  <a:custGeom>
                    <a:avLst/>
                    <a:gdLst>
                      <a:gd name="connsiteX0" fmla="*/ 716280 w 716280"/>
                      <a:gd name="connsiteY0" fmla="*/ 0 h 853440"/>
                      <a:gd name="connsiteX1" fmla="*/ 716280 w 716280"/>
                      <a:gd name="connsiteY1" fmla="*/ 853440 h 853440"/>
                      <a:gd name="connsiteX2" fmla="*/ 0 w 716280"/>
                      <a:gd name="connsiteY2" fmla="*/ 853440 h 853440"/>
                      <a:gd name="connsiteX3" fmla="*/ 0 w 716280"/>
                      <a:gd name="connsiteY3" fmla="*/ 769620 h 853440"/>
                      <a:gd name="connsiteX4" fmla="*/ 464820 w 716280"/>
                      <a:gd name="connsiteY4" fmla="*/ 769620 h 853440"/>
                      <a:gd name="connsiteX5" fmla="*/ 601980 w 716280"/>
                      <a:gd name="connsiteY5" fmla="*/ 7620 h 853440"/>
                      <a:gd name="connsiteX6" fmla="*/ 716280 w 716280"/>
                      <a:gd name="connsiteY6" fmla="*/ 0 h 8534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16280" h="853440">
                        <a:moveTo>
                          <a:pt x="716280" y="0"/>
                        </a:moveTo>
                        <a:lnTo>
                          <a:pt x="716280" y="853440"/>
                        </a:lnTo>
                        <a:lnTo>
                          <a:pt x="0" y="853440"/>
                        </a:lnTo>
                        <a:lnTo>
                          <a:pt x="0" y="769620"/>
                        </a:lnTo>
                        <a:lnTo>
                          <a:pt x="464820" y="769620"/>
                        </a:lnTo>
                        <a:lnTo>
                          <a:pt x="601980" y="7620"/>
                        </a:lnTo>
                        <a:lnTo>
                          <a:pt x="71628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17" name="角丸四角形 5847">
                    <a:extLst>
                      <a:ext uri="{FF2B5EF4-FFF2-40B4-BE49-F238E27FC236}">
                        <a16:creationId xmlns:a16="http://schemas.microsoft.com/office/drawing/2014/main" id="{7485364E-6409-46B5-839E-767D4FB910ED}"/>
                      </a:ext>
                    </a:extLst>
                  </p:cNvPr>
                  <p:cNvSpPr/>
                  <p:nvPr/>
                </p:nvSpPr>
                <p:spPr>
                  <a:xfrm>
                    <a:off x="5400272" y="4293096"/>
                    <a:ext cx="3460552" cy="1243544"/>
                  </a:xfrm>
                  <a:prstGeom prst="roundRect">
                    <a:avLst/>
                  </a:prstGeom>
                  <a:solidFill>
                    <a:srgbClr val="FFCC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18" name="正方形/長方形 217">
                    <a:extLst>
                      <a:ext uri="{FF2B5EF4-FFF2-40B4-BE49-F238E27FC236}">
                        <a16:creationId xmlns:a16="http://schemas.microsoft.com/office/drawing/2014/main" id="{FF8638B5-3851-44E8-BD66-A6E429976A52}"/>
                      </a:ext>
                    </a:extLst>
                  </p:cNvPr>
                  <p:cNvSpPr/>
                  <p:nvPr/>
                </p:nvSpPr>
                <p:spPr>
                  <a:xfrm>
                    <a:off x="4877321" y="2123890"/>
                    <a:ext cx="426200" cy="2385230"/>
                  </a:xfrm>
                  <a:prstGeom prst="rect">
                    <a:avLst/>
                  </a:pr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19" name="正方形/長方形 218">
                    <a:extLst>
                      <a:ext uri="{FF2B5EF4-FFF2-40B4-BE49-F238E27FC236}">
                        <a16:creationId xmlns:a16="http://schemas.microsoft.com/office/drawing/2014/main" id="{785021C5-8B03-4AED-A630-1B2CEFD7B707}"/>
                      </a:ext>
                    </a:extLst>
                  </p:cNvPr>
                  <p:cNvSpPr/>
                  <p:nvPr/>
                </p:nvSpPr>
                <p:spPr>
                  <a:xfrm>
                    <a:off x="4973834" y="2123890"/>
                    <a:ext cx="246364" cy="2385230"/>
                  </a:xfrm>
                  <a:prstGeom prst="rect">
                    <a:avLst/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20" name="正方形/長方形 219">
                    <a:extLst>
                      <a:ext uri="{FF2B5EF4-FFF2-40B4-BE49-F238E27FC236}">
                        <a16:creationId xmlns:a16="http://schemas.microsoft.com/office/drawing/2014/main" id="{11D7E394-0F84-4984-8663-0FB4C96FB772}"/>
                      </a:ext>
                    </a:extLst>
                  </p:cNvPr>
                  <p:cNvSpPr/>
                  <p:nvPr/>
                </p:nvSpPr>
                <p:spPr>
                  <a:xfrm>
                    <a:off x="4808984" y="4257491"/>
                    <a:ext cx="562874" cy="1521466"/>
                  </a:xfrm>
                  <a:prstGeom prst="rect">
                    <a:avLst/>
                  </a:pr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21" name="正方形/長方形 220">
                    <a:extLst>
                      <a:ext uri="{FF2B5EF4-FFF2-40B4-BE49-F238E27FC236}">
                        <a16:creationId xmlns:a16="http://schemas.microsoft.com/office/drawing/2014/main" id="{34CD8697-106E-466E-B378-58E13701FBE9}"/>
                      </a:ext>
                    </a:extLst>
                  </p:cNvPr>
                  <p:cNvSpPr/>
                  <p:nvPr/>
                </p:nvSpPr>
                <p:spPr>
                  <a:xfrm>
                    <a:off x="4934331" y="4257491"/>
                    <a:ext cx="325368" cy="1521466"/>
                  </a:xfrm>
                  <a:prstGeom prst="rect">
                    <a:avLst/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22" name="角丸四角形 5853">
                    <a:extLst>
                      <a:ext uri="{FF2B5EF4-FFF2-40B4-BE49-F238E27FC236}">
                        <a16:creationId xmlns:a16="http://schemas.microsoft.com/office/drawing/2014/main" id="{E0D7EBC6-DE1A-49BB-89B7-6ACFB54CFBC2}"/>
                      </a:ext>
                    </a:extLst>
                  </p:cNvPr>
                  <p:cNvSpPr/>
                  <p:nvPr/>
                </p:nvSpPr>
                <p:spPr>
                  <a:xfrm>
                    <a:off x="5400272" y="5013961"/>
                    <a:ext cx="3460552" cy="645188"/>
                  </a:xfrm>
                  <a:prstGeom prst="roundRect">
                    <a:avLst>
                      <a:gd name="adj" fmla="val 2573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23" name="円/楕円 5854">
                    <a:extLst>
                      <a:ext uri="{FF2B5EF4-FFF2-40B4-BE49-F238E27FC236}">
                        <a16:creationId xmlns:a16="http://schemas.microsoft.com/office/drawing/2014/main" id="{2BF12E0F-25C9-49B5-A86D-9503BF5F5629}"/>
                      </a:ext>
                    </a:extLst>
                  </p:cNvPr>
                  <p:cNvSpPr/>
                  <p:nvPr/>
                </p:nvSpPr>
                <p:spPr>
                  <a:xfrm>
                    <a:off x="8049345" y="5171207"/>
                    <a:ext cx="470864" cy="47086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24" name="ドーナツ 5855">
                    <a:extLst>
                      <a:ext uri="{FF2B5EF4-FFF2-40B4-BE49-F238E27FC236}">
                        <a16:creationId xmlns:a16="http://schemas.microsoft.com/office/drawing/2014/main" id="{C4449783-C232-487C-889C-84B8FB8EE306}"/>
                      </a:ext>
                    </a:extLst>
                  </p:cNvPr>
                  <p:cNvSpPr/>
                  <p:nvPr/>
                </p:nvSpPr>
                <p:spPr>
                  <a:xfrm>
                    <a:off x="7807027" y="4928890"/>
                    <a:ext cx="955496" cy="955496"/>
                  </a:xfrm>
                  <a:prstGeom prst="donut">
                    <a:avLst>
                      <a:gd name="adj" fmla="val 29627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black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25" name="円/楕円 5856">
                    <a:extLst>
                      <a:ext uri="{FF2B5EF4-FFF2-40B4-BE49-F238E27FC236}">
                        <a16:creationId xmlns:a16="http://schemas.microsoft.com/office/drawing/2014/main" id="{7CB7F117-D8E0-462C-85A3-E9C342623696}"/>
                      </a:ext>
                    </a:extLst>
                  </p:cNvPr>
                  <p:cNvSpPr/>
                  <p:nvPr/>
                </p:nvSpPr>
                <p:spPr>
                  <a:xfrm>
                    <a:off x="5400272" y="4882413"/>
                    <a:ext cx="689632" cy="689631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26" name="ドーナツ 5857">
                    <a:extLst>
                      <a:ext uri="{FF2B5EF4-FFF2-40B4-BE49-F238E27FC236}">
                        <a16:creationId xmlns:a16="http://schemas.microsoft.com/office/drawing/2014/main" id="{A92B2A6D-B908-45F0-993C-C43B9DA20E0B}"/>
                      </a:ext>
                    </a:extLst>
                  </p:cNvPr>
                  <p:cNvSpPr/>
                  <p:nvPr/>
                </p:nvSpPr>
                <p:spPr>
                  <a:xfrm>
                    <a:off x="5097015" y="4579159"/>
                    <a:ext cx="1296145" cy="1296144"/>
                  </a:xfrm>
                  <a:prstGeom prst="donut">
                    <a:avLst>
                      <a:gd name="adj" fmla="val 29627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black"/>
                      </a:solidFill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354" name="グループ化 353">
            <a:extLst>
              <a:ext uri="{FF2B5EF4-FFF2-40B4-BE49-F238E27FC236}">
                <a16:creationId xmlns:a16="http://schemas.microsoft.com/office/drawing/2014/main" id="{AE5F56C8-4956-464E-B7A4-118FCF58DDD8}"/>
              </a:ext>
            </a:extLst>
          </p:cNvPr>
          <p:cNvGrpSpPr/>
          <p:nvPr/>
        </p:nvGrpSpPr>
        <p:grpSpPr>
          <a:xfrm>
            <a:off x="665897" y="4799054"/>
            <a:ext cx="2628551" cy="1609113"/>
            <a:chOff x="665897" y="4799054"/>
            <a:chExt cx="2628551" cy="1609113"/>
          </a:xfrm>
        </p:grpSpPr>
        <p:grpSp>
          <p:nvGrpSpPr>
            <p:cNvPr id="44" name="グループ化 43">
              <a:extLst>
                <a:ext uri="{FF2B5EF4-FFF2-40B4-BE49-F238E27FC236}">
                  <a16:creationId xmlns:a16="http://schemas.microsoft.com/office/drawing/2014/main" id="{DFE3D2D8-185A-4054-8913-213AEBED9222}"/>
                </a:ext>
              </a:extLst>
            </p:cNvPr>
            <p:cNvGrpSpPr/>
            <p:nvPr/>
          </p:nvGrpSpPr>
          <p:grpSpPr>
            <a:xfrm>
              <a:off x="665897" y="4799054"/>
              <a:ext cx="861154" cy="861154"/>
              <a:chOff x="7344519" y="626841"/>
              <a:chExt cx="1008970" cy="1008970"/>
            </a:xfrm>
          </p:grpSpPr>
          <p:grpSp>
            <p:nvGrpSpPr>
              <p:cNvPr id="45" name="グループ化 44">
                <a:extLst>
                  <a:ext uri="{FF2B5EF4-FFF2-40B4-BE49-F238E27FC236}">
                    <a16:creationId xmlns:a16="http://schemas.microsoft.com/office/drawing/2014/main" id="{19557843-7993-4570-AE20-A5544562E9A9}"/>
                  </a:ext>
                </a:extLst>
              </p:cNvPr>
              <p:cNvGrpSpPr/>
              <p:nvPr/>
            </p:nvGrpSpPr>
            <p:grpSpPr>
              <a:xfrm>
                <a:off x="7422482" y="710077"/>
                <a:ext cx="860888" cy="835347"/>
                <a:chOff x="7422482" y="710077"/>
                <a:chExt cx="950898" cy="835347"/>
              </a:xfrm>
            </p:grpSpPr>
            <p:sp>
              <p:nvSpPr>
                <p:cNvPr id="48" name="正方形/長方形 47">
                  <a:extLst>
                    <a:ext uri="{FF2B5EF4-FFF2-40B4-BE49-F238E27FC236}">
                      <a16:creationId xmlns:a16="http://schemas.microsoft.com/office/drawing/2014/main" id="{5B72DB3C-9711-4BA3-92C6-8431DDCF374E}"/>
                    </a:ext>
                  </a:extLst>
                </p:cNvPr>
                <p:cNvSpPr/>
                <p:nvPr/>
              </p:nvSpPr>
              <p:spPr>
                <a:xfrm>
                  <a:off x="7422482" y="710077"/>
                  <a:ext cx="950898" cy="835347"/>
                </a:xfrm>
                <a:prstGeom prst="rect">
                  <a:avLst/>
                </a:prstGeom>
                <a:solidFill>
                  <a:srgbClr val="8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49" name="正方形/長方形 48">
                  <a:extLst>
                    <a:ext uri="{FF2B5EF4-FFF2-40B4-BE49-F238E27FC236}">
                      <a16:creationId xmlns:a16="http://schemas.microsoft.com/office/drawing/2014/main" id="{39836CD3-A4DD-4C81-AEEA-3FA2A1363693}"/>
                    </a:ext>
                  </a:extLst>
                </p:cNvPr>
                <p:cNvSpPr/>
                <p:nvPr/>
              </p:nvSpPr>
              <p:spPr>
                <a:xfrm>
                  <a:off x="7497479" y="782378"/>
                  <a:ext cx="798796" cy="69074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grpSp>
              <p:nvGrpSpPr>
                <p:cNvPr id="50" name="グループ化 49">
                  <a:extLst>
                    <a:ext uri="{FF2B5EF4-FFF2-40B4-BE49-F238E27FC236}">
                      <a16:creationId xmlns:a16="http://schemas.microsoft.com/office/drawing/2014/main" id="{38A95014-FD26-4633-84FB-B80A0A195881}"/>
                    </a:ext>
                  </a:extLst>
                </p:cNvPr>
                <p:cNvGrpSpPr/>
                <p:nvPr/>
              </p:nvGrpSpPr>
              <p:grpSpPr>
                <a:xfrm>
                  <a:off x="7497479" y="782378"/>
                  <a:ext cx="798796" cy="690746"/>
                  <a:chOff x="7497479" y="782378"/>
                  <a:chExt cx="798796" cy="564608"/>
                </a:xfrm>
              </p:grpSpPr>
              <p:sp>
                <p:nvSpPr>
                  <p:cNvPr id="51" name="正方形/長方形 50">
                    <a:extLst>
                      <a:ext uri="{FF2B5EF4-FFF2-40B4-BE49-F238E27FC236}">
                        <a16:creationId xmlns:a16="http://schemas.microsoft.com/office/drawing/2014/main" id="{CDDB8F4E-8CF2-4BEA-8D12-D5187563F237}"/>
                      </a:ext>
                    </a:extLst>
                  </p:cNvPr>
                  <p:cNvSpPr/>
                  <p:nvPr/>
                </p:nvSpPr>
                <p:spPr>
                  <a:xfrm>
                    <a:off x="7497479" y="782378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52" name="正方形/長方形 51">
                    <a:extLst>
                      <a:ext uri="{FF2B5EF4-FFF2-40B4-BE49-F238E27FC236}">
                        <a16:creationId xmlns:a16="http://schemas.microsoft.com/office/drawing/2014/main" id="{FC66C1C3-AAC4-4B01-8593-11D594126F60}"/>
                      </a:ext>
                    </a:extLst>
                  </p:cNvPr>
                  <p:cNvSpPr/>
                  <p:nvPr/>
                </p:nvSpPr>
                <p:spPr>
                  <a:xfrm>
                    <a:off x="7497479" y="863000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53" name="正方形/長方形 52">
                    <a:extLst>
                      <a:ext uri="{FF2B5EF4-FFF2-40B4-BE49-F238E27FC236}">
                        <a16:creationId xmlns:a16="http://schemas.microsoft.com/office/drawing/2014/main" id="{29487AEA-D856-4C4E-A0EF-375EA6D3D5F8}"/>
                      </a:ext>
                    </a:extLst>
                  </p:cNvPr>
                  <p:cNvSpPr/>
                  <p:nvPr/>
                </p:nvSpPr>
                <p:spPr>
                  <a:xfrm>
                    <a:off x="7497479" y="943622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54" name="正方形/長方形 53">
                    <a:extLst>
                      <a:ext uri="{FF2B5EF4-FFF2-40B4-BE49-F238E27FC236}">
                        <a16:creationId xmlns:a16="http://schemas.microsoft.com/office/drawing/2014/main" id="{45857BBB-3749-4B43-9CF5-E48095001BD8}"/>
                      </a:ext>
                    </a:extLst>
                  </p:cNvPr>
                  <p:cNvSpPr/>
                  <p:nvPr/>
                </p:nvSpPr>
                <p:spPr>
                  <a:xfrm>
                    <a:off x="7497479" y="1024244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55" name="正方形/長方形 54">
                    <a:extLst>
                      <a:ext uri="{FF2B5EF4-FFF2-40B4-BE49-F238E27FC236}">
                        <a16:creationId xmlns:a16="http://schemas.microsoft.com/office/drawing/2014/main" id="{CD9036D9-2CF7-4F76-8416-60EF7B091377}"/>
                      </a:ext>
                    </a:extLst>
                  </p:cNvPr>
                  <p:cNvSpPr/>
                  <p:nvPr/>
                </p:nvSpPr>
                <p:spPr>
                  <a:xfrm>
                    <a:off x="7497479" y="1104866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56" name="正方形/長方形 55">
                    <a:extLst>
                      <a:ext uri="{FF2B5EF4-FFF2-40B4-BE49-F238E27FC236}">
                        <a16:creationId xmlns:a16="http://schemas.microsoft.com/office/drawing/2014/main" id="{FC89B5AF-101C-4A25-B0CB-DBE201E7E4C5}"/>
                      </a:ext>
                    </a:extLst>
                  </p:cNvPr>
                  <p:cNvSpPr/>
                  <p:nvPr/>
                </p:nvSpPr>
                <p:spPr>
                  <a:xfrm>
                    <a:off x="7497479" y="1185488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57" name="正方形/長方形 56">
                    <a:extLst>
                      <a:ext uri="{FF2B5EF4-FFF2-40B4-BE49-F238E27FC236}">
                        <a16:creationId xmlns:a16="http://schemas.microsoft.com/office/drawing/2014/main" id="{498D425F-552E-4B08-9515-D077C39749E7}"/>
                      </a:ext>
                    </a:extLst>
                  </p:cNvPr>
                  <p:cNvSpPr/>
                  <p:nvPr/>
                </p:nvSpPr>
                <p:spPr>
                  <a:xfrm>
                    <a:off x="7497479" y="1266364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46" name="正方形/長方形 45">
                <a:extLst>
                  <a:ext uri="{FF2B5EF4-FFF2-40B4-BE49-F238E27FC236}">
                    <a16:creationId xmlns:a16="http://schemas.microsoft.com/office/drawing/2014/main" id="{7EB2DC0F-638E-42F6-BB39-72E74EB9FD1D}"/>
                  </a:ext>
                </a:extLst>
              </p:cNvPr>
              <p:cNvSpPr/>
              <p:nvPr/>
            </p:nvSpPr>
            <p:spPr>
              <a:xfrm rot="2700000">
                <a:off x="7344517" y="1088023"/>
                <a:ext cx="1008970" cy="86606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kern="0">
                  <a:solidFill>
                    <a:prstClr val="white"/>
                  </a:solidFill>
                  <a:ea typeface="ＭＳ Ｐゴシック"/>
                </a:endParaRPr>
              </a:p>
            </p:txBody>
          </p:sp>
          <p:sp>
            <p:nvSpPr>
              <p:cNvPr id="47" name="正方形/長方形 46">
                <a:extLst>
                  <a:ext uri="{FF2B5EF4-FFF2-40B4-BE49-F238E27FC236}">
                    <a16:creationId xmlns:a16="http://schemas.microsoft.com/office/drawing/2014/main" id="{EE937D5E-ED33-4DD4-A9AF-250A9A92880E}"/>
                  </a:ext>
                </a:extLst>
              </p:cNvPr>
              <p:cNvSpPr/>
              <p:nvPr/>
            </p:nvSpPr>
            <p:spPr>
              <a:xfrm rot="18900000" flipH="1">
                <a:off x="7344519" y="1088021"/>
                <a:ext cx="1008970" cy="86606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kern="0">
                  <a:solidFill>
                    <a:prstClr val="white"/>
                  </a:solidFill>
                  <a:ea typeface="ＭＳ Ｐゴシック"/>
                </a:endParaRPr>
              </a:p>
            </p:txBody>
          </p:sp>
        </p:grpSp>
        <p:grpSp>
          <p:nvGrpSpPr>
            <p:cNvPr id="241" name="グループ化 240">
              <a:extLst>
                <a:ext uri="{FF2B5EF4-FFF2-40B4-BE49-F238E27FC236}">
                  <a16:creationId xmlns:a16="http://schemas.microsoft.com/office/drawing/2014/main" id="{75069A1C-FEF0-4251-A5AB-8AADC850F037}"/>
                </a:ext>
              </a:extLst>
            </p:cNvPr>
            <p:cNvGrpSpPr/>
            <p:nvPr/>
          </p:nvGrpSpPr>
          <p:grpSpPr>
            <a:xfrm>
              <a:off x="742102" y="4813014"/>
              <a:ext cx="2552346" cy="1595153"/>
              <a:chOff x="583688" y="3718840"/>
              <a:chExt cx="4093111" cy="2558093"/>
            </a:xfrm>
          </p:grpSpPr>
          <p:sp>
            <p:nvSpPr>
              <p:cNvPr id="242" name="フリーフォーム: 図形 241">
                <a:extLst>
                  <a:ext uri="{FF2B5EF4-FFF2-40B4-BE49-F238E27FC236}">
                    <a16:creationId xmlns:a16="http://schemas.microsoft.com/office/drawing/2014/main" id="{AB3BAB28-C35F-4E4C-91D0-FAE06F99E1D0}"/>
                  </a:ext>
                </a:extLst>
              </p:cNvPr>
              <p:cNvSpPr/>
              <p:nvPr/>
            </p:nvSpPr>
            <p:spPr bwMode="auto">
              <a:xfrm>
                <a:off x="3302826" y="4680851"/>
                <a:ext cx="126462" cy="120726"/>
              </a:xfrm>
              <a:custGeom>
                <a:avLst/>
                <a:gdLst>
                  <a:gd name="connsiteX0" fmla="*/ 57373 w 265610"/>
                  <a:gd name="connsiteY0" fmla="*/ 0 h 253562"/>
                  <a:gd name="connsiteX1" fmla="*/ 197620 w 265610"/>
                  <a:gd name="connsiteY1" fmla="*/ 0 h 253562"/>
                  <a:gd name="connsiteX2" fmla="*/ 207480 w 265610"/>
                  <a:gd name="connsiteY2" fmla="*/ 115052 h 253562"/>
                  <a:gd name="connsiteX3" fmla="*/ 248782 w 265610"/>
                  <a:gd name="connsiteY3" fmla="*/ 115052 h 253562"/>
                  <a:gd name="connsiteX4" fmla="*/ 265610 w 265610"/>
                  <a:gd name="connsiteY4" fmla="*/ 131880 h 253562"/>
                  <a:gd name="connsiteX5" fmla="*/ 265610 w 265610"/>
                  <a:gd name="connsiteY5" fmla="*/ 184307 h 253562"/>
                  <a:gd name="connsiteX6" fmla="*/ 196355 w 265610"/>
                  <a:gd name="connsiteY6" fmla="*/ 253562 h 253562"/>
                  <a:gd name="connsiteX7" fmla="*/ 69255 w 265610"/>
                  <a:gd name="connsiteY7" fmla="*/ 253562 h 253562"/>
                  <a:gd name="connsiteX8" fmla="*/ 0 w 265610"/>
                  <a:gd name="connsiteY8" fmla="*/ 184307 h 253562"/>
                  <a:gd name="connsiteX9" fmla="*/ 0 w 265610"/>
                  <a:gd name="connsiteY9" fmla="*/ 131880 h 253562"/>
                  <a:gd name="connsiteX10" fmla="*/ 16828 w 265610"/>
                  <a:gd name="connsiteY10" fmla="*/ 115052 h 253562"/>
                  <a:gd name="connsiteX11" fmla="*/ 47513 w 265610"/>
                  <a:gd name="connsiteY11" fmla="*/ 115052 h 253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5610" h="253562">
                    <a:moveTo>
                      <a:pt x="57373" y="0"/>
                    </a:moveTo>
                    <a:lnTo>
                      <a:pt x="197620" y="0"/>
                    </a:lnTo>
                    <a:lnTo>
                      <a:pt x="207480" y="115052"/>
                    </a:lnTo>
                    <a:lnTo>
                      <a:pt x="248782" y="115052"/>
                    </a:lnTo>
                    <a:cubicBezTo>
                      <a:pt x="258076" y="115052"/>
                      <a:pt x="265610" y="122586"/>
                      <a:pt x="265610" y="131880"/>
                    </a:cubicBezTo>
                    <a:lnTo>
                      <a:pt x="265610" y="184307"/>
                    </a:lnTo>
                    <a:cubicBezTo>
                      <a:pt x="265610" y="222555"/>
                      <a:pt x="234603" y="253562"/>
                      <a:pt x="196355" y="253562"/>
                    </a:cubicBezTo>
                    <a:lnTo>
                      <a:pt x="69255" y="253562"/>
                    </a:lnTo>
                    <a:cubicBezTo>
                      <a:pt x="31007" y="253562"/>
                      <a:pt x="0" y="222555"/>
                      <a:pt x="0" y="184307"/>
                    </a:cubicBezTo>
                    <a:lnTo>
                      <a:pt x="0" y="131880"/>
                    </a:lnTo>
                    <a:cubicBezTo>
                      <a:pt x="0" y="122586"/>
                      <a:pt x="7534" y="115052"/>
                      <a:pt x="16828" y="115052"/>
                    </a:cubicBezTo>
                    <a:lnTo>
                      <a:pt x="47513" y="115052"/>
                    </a:ln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43" name="グループ化 242">
                <a:extLst>
                  <a:ext uri="{FF2B5EF4-FFF2-40B4-BE49-F238E27FC236}">
                    <a16:creationId xmlns:a16="http://schemas.microsoft.com/office/drawing/2014/main" id="{50E385F9-28C8-489F-B0E6-99A51FDDD9F2}"/>
                  </a:ext>
                </a:extLst>
              </p:cNvPr>
              <p:cNvGrpSpPr/>
              <p:nvPr/>
            </p:nvGrpSpPr>
            <p:grpSpPr>
              <a:xfrm>
                <a:off x="3147266" y="4302041"/>
                <a:ext cx="400478" cy="414372"/>
                <a:chOff x="3163850" y="4222052"/>
                <a:chExt cx="469786" cy="486084"/>
              </a:xfrm>
            </p:grpSpPr>
            <p:grpSp>
              <p:nvGrpSpPr>
                <p:cNvPr id="275" name="グループ化 274">
                  <a:extLst>
                    <a:ext uri="{FF2B5EF4-FFF2-40B4-BE49-F238E27FC236}">
                      <a16:creationId xmlns:a16="http://schemas.microsoft.com/office/drawing/2014/main" id="{3F9C5F1D-DBD6-4BC7-A788-7F07439E974E}"/>
                    </a:ext>
                  </a:extLst>
                </p:cNvPr>
                <p:cNvGrpSpPr/>
                <p:nvPr/>
              </p:nvGrpSpPr>
              <p:grpSpPr>
                <a:xfrm rot="1440141">
                  <a:off x="3163850" y="4269198"/>
                  <a:ext cx="399360" cy="424667"/>
                  <a:chOff x="2226483" y="2045506"/>
                  <a:chExt cx="838780" cy="891930"/>
                </a:xfrm>
              </p:grpSpPr>
              <p:sp>
                <p:nvSpPr>
                  <p:cNvPr id="278" name="フリーフォーム: 図形 277">
                    <a:extLst>
                      <a:ext uri="{FF2B5EF4-FFF2-40B4-BE49-F238E27FC236}">
                        <a16:creationId xmlns:a16="http://schemas.microsoft.com/office/drawing/2014/main" id="{72286F50-1F10-482B-9CA9-585744E4A43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26483" y="2045506"/>
                    <a:ext cx="838780" cy="891930"/>
                  </a:xfrm>
                  <a:custGeom>
                    <a:avLst/>
                    <a:gdLst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5243 w 838780"/>
                      <a:gd name="connsiteY5" fmla="*/ 846331 h 891930"/>
                      <a:gd name="connsiteX6" fmla="*/ 346483 w 838780"/>
                      <a:gd name="connsiteY6" fmla="*/ 790657 h 891930"/>
                      <a:gd name="connsiteX7" fmla="*/ 203453 w 838780"/>
                      <a:gd name="connsiteY7" fmla="*/ 647627 h 891930"/>
                      <a:gd name="connsiteX8" fmla="*/ 102316 w 838780"/>
                      <a:gd name="connsiteY8" fmla="*/ 689520 h 891930"/>
                      <a:gd name="connsiteX9" fmla="*/ 85958 w 838780"/>
                      <a:gd name="connsiteY9" fmla="*/ 713781 h 891930"/>
                      <a:gd name="connsiteX10" fmla="*/ 71625 w 838780"/>
                      <a:gd name="connsiteY10" fmla="*/ 695309 h 891930"/>
                      <a:gd name="connsiteX11" fmla="*/ 0 w 838780"/>
                      <a:gd name="connsiteY11" fmla="*/ 445965 h 891930"/>
                      <a:gd name="connsiteX12" fmla="*/ 419390 w 838780"/>
                      <a:gd name="connsiteY12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5243 w 838780"/>
                      <a:gd name="connsiteY5" fmla="*/ 846331 h 891930"/>
                      <a:gd name="connsiteX6" fmla="*/ 346483 w 838780"/>
                      <a:gd name="connsiteY6" fmla="*/ 790657 h 891930"/>
                      <a:gd name="connsiteX7" fmla="*/ 102316 w 838780"/>
                      <a:gd name="connsiteY7" fmla="*/ 689520 h 891930"/>
                      <a:gd name="connsiteX8" fmla="*/ 85958 w 838780"/>
                      <a:gd name="connsiteY8" fmla="*/ 713781 h 891930"/>
                      <a:gd name="connsiteX9" fmla="*/ 71625 w 838780"/>
                      <a:gd name="connsiteY9" fmla="*/ 695309 h 891930"/>
                      <a:gd name="connsiteX10" fmla="*/ 0 w 838780"/>
                      <a:gd name="connsiteY10" fmla="*/ 445965 h 891930"/>
                      <a:gd name="connsiteX11" fmla="*/ 419390 w 838780"/>
                      <a:gd name="connsiteY11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5243 w 838780"/>
                      <a:gd name="connsiteY5" fmla="*/ 846331 h 891930"/>
                      <a:gd name="connsiteX6" fmla="*/ 346483 w 838780"/>
                      <a:gd name="connsiteY6" fmla="*/ 790657 h 891930"/>
                      <a:gd name="connsiteX7" fmla="*/ 85958 w 838780"/>
                      <a:gd name="connsiteY7" fmla="*/ 713781 h 891930"/>
                      <a:gd name="connsiteX8" fmla="*/ 71625 w 838780"/>
                      <a:gd name="connsiteY8" fmla="*/ 695309 h 891930"/>
                      <a:gd name="connsiteX9" fmla="*/ 0 w 838780"/>
                      <a:gd name="connsiteY9" fmla="*/ 445965 h 891930"/>
                      <a:gd name="connsiteX10" fmla="*/ 419390 w 838780"/>
                      <a:gd name="connsiteY10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5243 w 838780"/>
                      <a:gd name="connsiteY5" fmla="*/ 846331 h 891930"/>
                      <a:gd name="connsiteX6" fmla="*/ 321742 w 838780"/>
                      <a:gd name="connsiteY6" fmla="*/ 676555 h 891930"/>
                      <a:gd name="connsiteX7" fmla="*/ 85958 w 838780"/>
                      <a:gd name="connsiteY7" fmla="*/ 713781 h 891930"/>
                      <a:gd name="connsiteX8" fmla="*/ 71625 w 838780"/>
                      <a:gd name="connsiteY8" fmla="*/ 695309 h 891930"/>
                      <a:gd name="connsiteX9" fmla="*/ 0 w 838780"/>
                      <a:gd name="connsiteY9" fmla="*/ 445965 h 891930"/>
                      <a:gd name="connsiteX10" fmla="*/ 419390 w 838780"/>
                      <a:gd name="connsiteY10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5243 w 838780"/>
                      <a:gd name="connsiteY5" fmla="*/ 846331 h 891930"/>
                      <a:gd name="connsiteX6" fmla="*/ 321742 w 838780"/>
                      <a:gd name="connsiteY6" fmla="*/ 676555 h 891930"/>
                      <a:gd name="connsiteX7" fmla="*/ 125162 w 838780"/>
                      <a:gd name="connsiteY7" fmla="*/ 766704 h 891930"/>
                      <a:gd name="connsiteX8" fmla="*/ 71625 w 838780"/>
                      <a:gd name="connsiteY8" fmla="*/ 695309 h 891930"/>
                      <a:gd name="connsiteX9" fmla="*/ 0 w 838780"/>
                      <a:gd name="connsiteY9" fmla="*/ 445965 h 891930"/>
                      <a:gd name="connsiteX10" fmla="*/ 419390 w 838780"/>
                      <a:gd name="connsiteY10" fmla="*/ 0 h 891930"/>
                      <a:gd name="connsiteX0" fmla="*/ 424352 w 843742"/>
                      <a:gd name="connsiteY0" fmla="*/ 0 h 891930"/>
                      <a:gd name="connsiteX1" fmla="*/ 843742 w 843742"/>
                      <a:gd name="connsiteY1" fmla="*/ 445965 h 891930"/>
                      <a:gd name="connsiteX2" fmla="*/ 424352 w 843742"/>
                      <a:gd name="connsiteY2" fmla="*/ 891930 h 891930"/>
                      <a:gd name="connsiteX3" fmla="*/ 339830 w 843742"/>
                      <a:gd name="connsiteY3" fmla="*/ 882870 h 891930"/>
                      <a:gd name="connsiteX4" fmla="*/ 319986 w 843742"/>
                      <a:gd name="connsiteY4" fmla="*/ 876319 h 891930"/>
                      <a:gd name="connsiteX5" fmla="*/ 340205 w 843742"/>
                      <a:gd name="connsiteY5" fmla="*/ 846331 h 891930"/>
                      <a:gd name="connsiteX6" fmla="*/ 326704 w 843742"/>
                      <a:gd name="connsiteY6" fmla="*/ 676555 h 891930"/>
                      <a:gd name="connsiteX7" fmla="*/ 130124 w 843742"/>
                      <a:gd name="connsiteY7" fmla="*/ 766704 h 891930"/>
                      <a:gd name="connsiteX8" fmla="*/ 28985 w 843742"/>
                      <a:gd name="connsiteY8" fmla="*/ 734752 h 891930"/>
                      <a:gd name="connsiteX9" fmla="*/ 4962 w 843742"/>
                      <a:gd name="connsiteY9" fmla="*/ 445965 h 891930"/>
                      <a:gd name="connsiteX10" fmla="*/ 424352 w 843742"/>
                      <a:gd name="connsiteY10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5243 w 838780"/>
                      <a:gd name="connsiteY5" fmla="*/ 846331 h 891930"/>
                      <a:gd name="connsiteX6" fmla="*/ 321742 w 838780"/>
                      <a:gd name="connsiteY6" fmla="*/ 676555 h 891930"/>
                      <a:gd name="connsiteX7" fmla="*/ 125162 w 838780"/>
                      <a:gd name="connsiteY7" fmla="*/ 766704 h 891930"/>
                      <a:gd name="connsiteX8" fmla="*/ 24023 w 838780"/>
                      <a:gd name="connsiteY8" fmla="*/ 734752 h 891930"/>
                      <a:gd name="connsiteX9" fmla="*/ 0 w 838780"/>
                      <a:gd name="connsiteY9" fmla="*/ 445965 h 891930"/>
                      <a:gd name="connsiteX10" fmla="*/ 419390 w 838780"/>
                      <a:gd name="connsiteY10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5243 w 838780"/>
                      <a:gd name="connsiteY5" fmla="*/ 846331 h 891930"/>
                      <a:gd name="connsiteX6" fmla="*/ 321742 w 838780"/>
                      <a:gd name="connsiteY6" fmla="*/ 676555 h 891930"/>
                      <a:gd name="connsiteX7" fmla="*/ 140405 w 838780"/>
                      <a:gd name="connsiteY7" fmla="*/ 783376 h 891930"/>
                      <a:gd name="connsiteX8" fmla="*/ 24023 w 838780"/>
                      <a:gd name="connsiteY8" fmla="*/ 734752 h 891930"/>
                      <a:gd name="connsiteX9" fmla="*/ 0 w 838780"/>
                      <a:gd name="connsiteY9" fmla="*/ 445965 h 891930"/>
                      <a:gd name="connsiteX10" fmla="*/ 419390 w 838780"/>
                      <a:gd name="connsiteY10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5243 w 838780"/>
                      <a:gd name="connsiteY5" fmla="*/ 846331 h 891930"/>
                      <a:gd name="connsiteX6" fmla="*/ 281173 w 838780"/>
                      <a:gd name="connsiteY6" fmla="*/ 749360 h 891930"/>
                      <a:gd name="connsiteX7" fmla="*/ 140405 w 838780"/>
                      <a:gd name="connsiteY7" fmla="*/ 783376 h 891930"/>
                      <a:gd name="connsiteX8" fmla="*/ 24023 w 838780"/>
                      <a:gd name="connsiteY8" fmla="*/ 734752 h 891930"/>
                      <a:gd name="connsiteX9" fmla="*/ 0 w 838780"/>
                      <a:gd name="connsiteY9" fmla="*/ 445965 h 891930"/>
                      <a:gd name="connsiteX10" fmla="*/ 419390 w 838780"/>
                      <a:gd name="connsiteY10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7910 w 838780"/>
                      <a:gd name="connsiteY5" fmla="*/ 858176 h 891930"/>
                      <a:gd name="connsiteX6" fmla="*/ 281173 w 838780"/>
                      <a:gd name="connsiteY6" fmla="*/ 749360 h 891930"/>
                      <a:gd name="connsiteX7" fmla="*/ 140405 w 838780"/>
                      <a:gd name="connsiteY7" fmla="*/ 783376 h 891930"/>
                      <a:gd name="connsiteX8" fmla="*/ 24023 w 838780"/>
                      <a:gd name="connsiteY8" fmla="*/ 734752 h 891930"/>
                      <a:gd name="connsiteX9" fmla="*/ 0 w 838780"/>
                      <a:gd name="connsiteY9" fmla="*/ 445965 h 891930"/>
                      <a:gd name="connsiteX10" fmla="*/ 419390 w 838780"/>
                      <a:gd name="connsiteY10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281173 w 838780"/>
                      <a:gd name="connsiteY5" fmla="*/ 749360 h 891930"/>
                      <a:gd name="connsiteX6" fmla="*/ 140405 w 838780"/>
                      <a:gd name="connsiteY6" fmla="*/ 783376 h 891930"/>
                      <a:gd name="connsiteX7" fmla="*/ 24023 w 838780"/>
                      <a:gd name="connsiteY7" fmla="*/ 734752 h 891930"/>
                      <a:gd name="connsiteX8" fmla="*/ 0 w 838780"/>
                      <a:gd name="connsiteY8" fmla="*/ 445965 h 891930"/>
                      <a:gd name="connsiteX9" fmla="*/ 419390 w 838780"/>
                      <a:gd name="connsiteY9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281173 w 838780"/>
                      <a:gd name="connsiteY5" fmla="*/ 749360 h 891930"/>
                      <a:gd name="connsiteX6" fmla="*/ 140405 w 838780"/>
                      <a:gd name="connsiteY6" fmla="*/ 783376 h 891930"/>
                      <a:gd name="connsiteX7" fmla="*/ 24023 w 838780"/>
                      <a:gd name="connsiteY7" fmla="*/ 734752 h 891930"/>
                      <a:gd name="connsiteX8" fmla="*/ 0 w 838780"/>
                      <a:gd name="connsiteY8" fmla="*/ 445965 h 891930"/>
                      <a:gd name="connsiteX9" fmla="*/ 419390 w 838780"/>
                      <a:gd name="connsiteY9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281173 w 838780"/>
                      <a:gd name="connsiteY5" fmla="*/ 749360 h 891930"/>
                      <a:gd name="connsiteX6" fmla="*/ 140405 w 838780"/>
                      <a:gd name="connsiteY6" fmla="*/ 783376 h 891930"/>
                      <a:gd name="connsiteX7" fmla="*/ 24023 w 838780"/>
                      <a:gd name="connsiteY7" fmla="*/ 734752 h 891930"/>
                      <a:gd name="connsiteX8" fmla="*/ 0 w 838780"/>
                      <a:gd name="connsiteY8" fmla="*/ 445965 h 891930"/>
                      <a:gd name="connsiteX9" fmla="*/ 419390 w 838780"/>
                      <a:gd name="connsiteY9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281173 w 838780"/>
                      <a:gd name="connsiteY5" fmla="*/ 749360 h 891930"/>
                      <a:gd name="connsiteX6" fmla="*/ 140405 w 838780"/>
                      <a:gd name="connsiteY6" fmla="*/ 783376 h 891930"/>
                      <a:gd name="connsiteX7" fmla="*/ 24023 w 838780"/>
                      <a:gd name="connsiteY7" fmla="*/ 734752 h 891930"/>
                      <a:gd name="connsiteX8" fmla="*/ 0 w 838780"/>
                      <a:gd name="connsiteY8" fmla="*/ 445965 h 891930"/>
                      <a:gd name="connsiteX9" fmla="*/ 419390 w 838780"/>
                      <a:gd name="connsiteY9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281173 w 838780"/>
                      <a:gd name="connsiteY5" fmla="*/ 749360 h 891930"/>
                      <a:gd name="connsiteX6" fmla="*/ 148646 w 838780"/>
                      <a:gd name="connsiteY6" fmla="*/ 813594 h 891930"/>
                      <a:gd name="connsiteX7" fmla="*/ 24023 w 838780"/>
                      <a:gd name="connsiteY7" fmla="*/ 734752 h 891930"/>
                      <a:gd name="connsiteX8" fmla="*/ 0 w 838780"/>
                      <a:gd name="connsiteY8" fmla="*/ 445965 h 891930"/>
                      <a:gd name="connsiteX9" fmla="*/ 419390 w 838780"/>
                      <a:gd name="connsiteY9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281173 w 838780"/>
                      <a:gd name="connsiteY5" fmla="*/ 749360 h 891930"/>
                      <a:gd name="connsiteX6" fmla="*/ 148646 w 838780"/>
                      <a:gd name="connsiteY6" fmla="*/ 813594 h 891930"/>
                      <a:gd name="connsiteX7" fmla="*/ 24023 w 838780"/>
                      <a:gd name="connsiteY7" fmla="*/ 734752 h 891930"/>
                      <a:gd name="connsiteX8" fmla="*/ 0 w 838780"/>
                      <a:gd name="connsiteY8" fmla="*/ 445965 h 891930"/>
                      <a:gd name="connsiteX9" fmla="*/ 419390 w 838780"/>
                      <a:gd name="connsiteY9" fmla="*/ 0 h 891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38780" h="891930">
                        <a:moveTo>
                          <a:pt x="419390" y="0"/>
                        </a:moveTo>
                        <a:cubicBezTo>
                          <a:pt x="651013" y="0"/>
                          <a:pt x="838780" y="199665"/>
                          <a:pt x="838780" y="445965"/>
                        </a:cubicBezTo>
                        <a:cubicBezTo>
                          <a:pt x="838780" y="692265"/>
                          <a:pt x="651013" y="891930"/>
                          <a:pt x="419390" y="891930"/>
                        </a:cubicBezTo>
                        <a:cubicBezTo>
                          <a:pt x="390437" y="891930"/>
                          <a:pt x="362170" y="888810"/>
                          <a:pt x="334868" y="882870"/>
                        </a:cubicBezTo>
                        <a:lnTo>
                          <a:pt x="315024" y="876319"/>
                        </a:lnTo>
                        <a:cubicBezTo>
                          <a:pt x="303740" y="833999"/>
                          <a:pt x="308903" y="759814"/>
                          <a:pt x="281173" y="749360"/>
                        </a:cubicBezTo>
                        <a:cubicBezTo>
                          <a:pt x="253443" y="738906"/>
                          <a:pt x="194456" y="829485"/>
                          <a:pt x="148646" y="813594"/>
                        </a:cubicBezTo>
                        <a:cubicBezTo>
                          <a:pt x="139815" y="771011"/>
                          <a:pt x="80728" y="779478"/>
                          <a:pt x="24023" y="734752"/>
                        </a:cubicBezTo>
                        <a:cubicBezTo>
                          <a:pt x="120996" y="701919"/>
                          <a:pt x="0" y="538328"/>
                          <a:pt x="0" y="445965"/>
                        </a:cubicBezTo>
                        <a:cubicBezTo>
                          <a:pt x="0" y="199665"/>
                          <a:pt x="187767" y="0"/>
                          <a:pt x="419390" y="0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79" name="フリーフォーム: 図形 278">
                    <a:extLst>
                      <a:ext uri="{FF2B5EF4-FFF2-40B4-BE49-F238E27FC236}">
                        <a16:creationId xmlns:a16="http://schemas.microsoft.com/office/drawing/2014/main" id="{7708298D-E75C-4A63-BBDE-782B7E7B174E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35412" y="2448149"/>
                    <a:ext cx="185854" cy="281538"/>
                  </a:xfrm>
                  <a:custGeom>
                    <a:avLst/>
                    <a:gdLst>
                      <a:gd name="connsiteX0" fmla="*/ 65683 w 185854"/>
                      <a:gd name="connsiteY0" fmla="*/ 0 h 281538"/>
                      <a:gd name="connsiteX1" fmla="*/ 185854 w 185854"/>
                      <a:gd name="connsiteY1" fmla="*/ 140769 h 281538"/>
                      <a:gd name="connsiteX2" fmla="*/ 65683 w 185854"/>
                      <a:gd name="connsiteY2" fmla="*/ 281538 h 281538"/>
                      <a:gd name="connsiteX3" fmla="*/ 29956 w 185854"/>
                      <a:gd name="connsiteY3" fmla="*/ 273089 h 281538"/>
                      <a:gd name="connsiteX4" fmla="*/ 16397 w 185854"/>
                      <a:gd name="connsiteY4" fmla="*/ 216354 h 281538"/>
                      <a:gd name="connsiteX5" fmla="*/ 0 w 185854"/>
                      <a:gd name="connsiteY5" fmla="*/ 31903 h 281538"/>
                      <a:gd name="connsiteX6" fmla="*/ 489 w 185854"/>
                      <a:gd name="connsiteY6" fmla="*/ 25608 h 281538"/>
                      <a:gd name="connsiteX7" fmla="*/ 18907 w 185854"/>
                      <a:gd name="connsiteY7" fmla="*/ 11062 h 281538"/>
                      <a:gd name="connsiteX8" fmla="*/ 65683 w 185854"/>
                      <a:gd name="connsiteY8" fmla="*/ 0 h 281538"/>
                      <a:gd name="connsiteX0" fmla="*/ 16397 w 185854"/>
                      <a:gd name="connsiteY0" fmla="*/ 216354 h 307794"/>
                      <a:gd name="connsiteX1" fmla="*/ 0 w 185854"/>
                      <a:gd name="connsiteY1" fmla="*/ 31903 h 307794"/>
                      <a:gd name="connsiteX2" fmla="*/ 489 w 185854"/>
                      <a:gd name="connsiteY2" fmla="*/ 25608 h 307794"/>
                      <a:gd name="connsiteX3" fmla="*/ 18907 w 185854"/>
                      <a:gd name="connsiteY3" fmla="*/ 11062 h 307794"/>
                      <a:gd name="connsiteX4" fmla="*/ 65683 w 185854"/>
                      <a:gd name="connsiteY4" fmla="*/ 0 h 307794"/>
                      <a:gd name="connsiteX5" fmla="*/ 185854 w 185854"/>
                      <a:gd name="connsiteY5" fmla="*/ 140769 h 307794"/>
                      <a:gd name="connsiteX6" fmla="*/ 65683 w 185854"/>
                      <a:gd name="connsiteY6" fmla="*/ 281538 h 307794"/>
                      <a:gd name="connsiteX7" fmla="*/ 29956 w 185854"/>
                      <a:gd name="connsiteY7" fmla="*/ 273089 h 307794"/>
                      <a:gd name="connsiteX8" fmla="*/ 107837 w 185854"/>
                      <a:gd name="connsiteY8" fmla="*/ 307794 h 307794"/>
                      <a:gd name="connsiteX0" fmla="*/ 16397 w 185854"/>
                      <a:gd name="connsiteY0" fmla="*/ 216354 h 281538"/>
                      <a:gd name="connsiteX1" fmla="*/ 0 w 185854"/>
                      <a:gd name="connsiteY1" fmla="*/ 31903 h 281538"/>
                      <a:gd name="connsiteX2" fmla="*/ 489 w 185854"/>
                      <a:gd name="connsiteY2" fmla="*/ 25608 h 281538"/>
                      <a:gd name="connsiteX3" fmla="*/ 18907 w 185854"/>
                      <a:gd name="connsiteY3" fmla="*/ 11062 h 281538"/>
                      <a:gd name="connsiteX4" fmla="*/ 65683 w 185854"/>
                      <a:gd name="connsiteY4" fmla="*/ 0 h 281538"/>
                      <a:gd name="connsiteX5" fmla="*/ 185854 w 185854"/>
                      <a:gd name="connsiteY5" fmla="*/ 140769 h 281538"/>
                      <a:gd name="connsiteX6" fmla="*/ 65683 w 185854"/>
                      <a:gd name="connsiteY6" fmla="*/ 281538 h 281538"/>
                      <a:gd name="connsiteX7" fmla="*/ 29956 w 185854"/>
                      <a:gd name="connsiteY7" fmla="*/ 273089 h 281538"/>
                      <a:gd name="connsiteX0" fmla="*/ 0 w 185854"/>
                      <a:gd name="connsiteY0" fmla="*/ 31903 h 281538"/>
                      <a:gd name="connsiteX1" fmla="*/ 489 w 185854"/>
                      <a:gd name="connsiteY1" fmla="*/ 25608 h 281538"/>
                      <a:gd name="connsiteX2" fmla="*/ 18907 w 185854"/>
                      <a:gd name="connsiteY2" fmla="*/ 11062 h 281538"/>
                      <a:gd name="connsiteX3" fmla="*/ 65683 w 185854"/>
                      <a:gd name="connsiteY3" fmla="*/ 0 h 281538"/>
                      <a:gd name="connsiteX4" fmla="*/ 185854 w 185854"/>
                      <a:gd name="connsiteY4" fmla="*/ 140769 h 281538"/>
                      <a:gd name="connsiteX5" fmla="*/ 65683 w 185854"/>
                      <a:gd name="connsiteY5" fmla="*/ 281538 h 281538"/>
                      <a:gd name="connsiteX6" fmla="*/ 29956 w 185854"/>
                      <a:gd name="connsiteY6" fmla="*/ 273089 h 2815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5854" h="281538">
                        <a:moveTo>
                          <a:pt x="0" y="31903"/>
                        </a:moveTo>
                        <a:lnTo>
                          <a:pt x="489" y="25608"/>
                        </a:lnTo>
                        <a:lnTo>
                          <a:pt x="18907" y="11062"/>
                        </a:lnTo>
                        <a:cubicBezTo>
                          <a:pt x="33284" y="3939"/>
                          <a:pt x="49091" y="0"/>
                          <a:pt x="65683" y="0"/>
                        </a:cubicBezTo>
                        <a:cubicBezTo>
                          <a:pt x="132052" y="0"/>
                          <a:pt x="185854" y="63024"/>
                          <a:pt x="185854" y="140769"/>
                        </a:cubicBezTo>
                        <a:cubicBezTo>
                          <a:pt x="185854" y="218514"/>
                          <a:pt x="132052" y="281538"/>
                          <a:pt x="65683" y="281538"/>
                        </a:cubicBezTo>
                        <a:lnTo>
                          <a:pt x="29956" y="273089"/>
                        </a:lnTo>
                      </a:path>
                    </a:pathLst>
                  </a:custGeom>
                  <a:solidFill>
                    <a:srgbClr val="FFCC66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80" name="楕円 279">
                    <a:extLst>
                      <a:ext uri="{FF2B5EF4-FFF2-40B4-BE49-F238E27FC236}">
                        <a16:creationId xmlns:a16="http://schemas.microsoft.com/office/drawing/2014/main" id="{9457B0AD-4057-4B11-9C94-B0AF63BFCF57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38335" y="2527196"/>
                    <a:ext cx="82719" cy="82719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solidFill>
                      <a:srgbClr val="000000"/>
                    </a:solidFill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276" name="台形 275">
                  <a:extLst>
                    <a:ext uri="{FF2B5EF4-FFF2-40B4-BE49-F238E27FC236}">
                      <a16:creationId xmlns:a16="http://schemas.microsoft.com/office/drawing/2014/main" id="{27B62697-8B7D-4E2B-983C-6BCD208A747F}"/>
                    </a:ext>
                  </a:extLst>
                </p:cNvPr>
                <p:cNvSpPr/>
                <p:nvPr/>
              </p:nvSpPr>
              <p:spPr bwMode="auto">
                <a:xfrm rot="12297119">
                  <a:off x="3340349" y="4399808"/>
                  <a:ext cx="51521" cy="308328"/>
                </a:xfrm>
                <a:prstGeom prst="trapezoid">
                  <a:avLst/>
                </a:prstGeom>
                <a:solidFill>
                  <a:srgbClr val="CC66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7" name="フリーフォーム: 図形 276">
                  <a:extLst>
                    <a:ext uri="{FF2B5EF4-FFF2-40B4-BE49-F238E27FC236}">
                      <a16:creationId xmlns:a16="http://schemas.microsoft.com/office/drawing/2014/main" id="{EEBA8A3D-7142-4BED-A995-D7F935DF78DB}"/>
                    </a:ext>
                  </a:extLst>
                </p:cNvPr>
                <p:cNvSpPr/>
                <p:nvPr/>
              </p:nvSpPr>
              <p:spPr bwMode="auto">
                <a:xfrm rot="1413598">
                  <a:off x="3231340" y="4222052"/>
                  <a:ext cx="402296" cy="205083"/>
                </a:xfrm>
                <a:custGeom>
                  <a:avLst/>
                  <a:gdLst>
                    <a:gd name="connsiteX0" fmla="*/ 374993 w 749986"/>
                    <a:gd name="connsiteY0" fmla="*/ 0 h 382330"/>
                    <a:gd name="connsiteX1" fmla="*/ 749986 w 749986"/>
                    <a:gd name="connsiteY1" fmla="*/ 374993 h 382330"/>
                    <a:gd name="connsiteX2" fmla="*/ 748505 w 749986"/>
                    <a:gd name="connsiteY2" fmla="*/ 382330 h 382330"/>
                    <a:gd name="connsiteX3" fmla="*/ 684761 w 749986"/>
                    <a:gd name="connsiteY3" fmla="*/ 377503 h 382330"/>
                    <a:gd name="connsiteX4" fmla="*/ 374993 w 749986"/>
                    <a:gd name="connsiteY4" fmla="*/ 369884 h 382330"/>
                    <a:gd name="connsiteX5" fmla="*/ 65225 w 749986"/>
                    <a:gd name="connsiteY5" fmla="*/ 377503 h 382330"/>
                    <a:gd name="connsiteX6" fmla="*/ 1481 w 749986"/>
                    <a:gd name="connsiteY6" fmla="*/ 382330 h 382330"/>
                    <a:gd name="connsiteX7" fmla="*/ 0 w 749986"/>
                    <a:gd name="connsiteY7" fmla="*/ 374993 h 382330"/>
                    <a:gd name="connsiteX8" fmla="*/ 374993 w 749986"/>
                    <a:gd name="connsiteY8" fmla="*/ 0 h 3823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49986" h="382330">
                      <a:moveTo>
                        <a:pt x="374993" y="0"/>
                      </a:moveTo>
                      <a:cubicBezTo>
                        <a:pt x="582096" y="0"/>
                        <a:pt x="749986" y="167890"/>
                        <a:pt x="749986" y="374993"/>
                      </a:cubicBezTo>
                      <a:lnTo>
                        <a:pt x="748505" y="382330"/>
                      </a:lnTo>
                      <a:lnTo>
                        <a:pt x="684761" y="377503"/>
                      </a:lnTo>
                      <a:cubicBezTo>
                        <a:pt x="584703" y="372507"/>
                        <a:pt x="481104" y="369884"/>
                        <a:pt x="374993" y="369884"/>
                      </a:cubicBezTo>
                      <a:cubicBezTo>
                        <a:pt x="268883" y="369884"/>
                        <a:pt x="165283" y="372507"/>
                        <a:pt x="65225" y="377503"/>
                      </a:cubicBezTo>
                      <a:lnTo>
                        <a:pt x="1481" y="382330"/>
                      </a:lnTo>
                      <a:lnTo>
                        <a:pt x="0" y="374993"/>
                      </a:lnTo>
                      <a:cubicBezTo>
                        <a:pt x="0" y="167890"/>
                        <a:pt x="167890" y="0"/>
                        <a:pt x="37499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44" name="台形 243">
                <a:extLst>
                  <a:ext uri="{FF2B5EF4-FFF2-40B4-BE49-F238E27FC236}">
                    <a16:creationId xmlns:a16="http://schemas.microsoft.com/office/drawing/2014/main" id="{D3AE1415-82A3-4B63-8C6C-8C4CA3FCF6B0}"/>
                  </a:ext>
                </a:extLst>
              </p:cNvPr>
              <p:cNvSpPr/>
              <p:nvPr/>
            </p:nvSpPr>
            <p:spPr bwMode="auto">
              <a:xfrm rot="13563094">
                <a:off x="3057066" y="5023166"/>
                <a:ext cx="137436" cy="398291"/>
              </a:xfrm>
              <a:prstGeom prst="trapezoid">
                <a:avLst/>
              </a:prstGeom>
              <a:solidFill>
                <a:srgbClr val="CC66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45" name="四角形: 上の 2 つの角を丸める 244">
                <a:extLst>
                  <a:ext uri="{FF2B5EF4-FFF2-40B4-BE49-F238E27FC236}">
                    <a16:creationId xmlns:a16="http://schemas.microsoft.com/office/drawing/2014/main" id="{000FD76F-E3D2-4951-B46E-539B0465DD54}"/>
                  </a:ext>
                </a:extLst>
              </p:cNvPr>
              <p:cNvSpPr/>
              <p:nvPr/>
            </p:nvSpPr>
            <p:spPr bwMode="auto">
              <a:xfrm rot="2257836">
                <a:off x="2845308" y="5322211"/>
                <a:ext cx="165935" cy="87415"/>
              </a:xfrm>
              <a:prstGeom prst="round2SameRect">
                <a:avLst>
                  <a:gd name="adj1" fmla="val 50000"/>
                  <a:gd name="adj2" fmla="val 14429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46" name="正方形/長方形 245">
                <a:extLst>
                  <a:ext uri="{FF2B5EF4-FFF2-40B4-BE49-F238E27FC236}">
                    <a16:creationId xmlns:a16="http://schemas.microsoft.com/office/drawing/2014/main" id="{5D3E2B13-ACD8-4C84-A8A6-5E82E4BA4C0F}"/>
                  </a:ext>
                </a:extLst>
              </p:cNvPr>
              <p:cNvSpPr/>
              <p:nvPr/>
            </p:nvSpPr>
            <p:spPr bwMode="auto">
              <a:xfrm>
                <a:off x="2435580" y="3900488"/>
                <a:ext cx="87150" cy="1655806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E8A2813F-28A1-4A3C-9D38-BFAC2988B30A}"/>
                  </a:ext>
                </a:extLst>
              </p:cNvPr>
              <p:cNvSpPr/>
              <p:nvPr/>
            </p:nvSpPr>
            <p:spPr bwMode="auto">
              <a:xfrm>
                <a:off x="3291389" y="4761981"/>
                <a:ext cx="479479" cy="420999"/>
              </a:xfrm>
              <a:custGeom>
                <a:avLst/>
                <a:gdLst>
                  <a:gd name="connsiteX0" fmla="*/ 353577 w 479479"/>
                  <a:gd name="connsiteY0" fmla="*/ 0 h 420999"/>
                  <a:gd name="connsiteX1" fmla="*/ 454297 w 479479"/>
                  <a:gd name="connsiteY1" fmla="*/ 0 h 420999"/>
                  <a:gd name="connsiteX2" fmla="*/ 479478 w 479479"/>
                  <a:gd name="connsiteY2" fmla="*/ 30004 h 420999"/>
                  <a:gd name="connsiteX3" fmla="*/ 479478 w 479479"/>
                  <a:gd name="connsiteY3" fmla="*/ 352942 h 420999"/>
                  <a:gd name="connsiteX4" fmla="*/ 479479 w 479479"/>
                  <a:gd name="connsiteY4" fmla="*/ 352944 h 420999"/>
                  <a:gd name="connsiteX5" fmla="*/ 479479 w 479479"/>
                  <a:gd name="connsiteY5" fmla="*/ 420999 h 420999"/>
                  <a:gd name="connsiteX6" fmla="*/ 0 w 479479"/>
                  <a:gd name="connsiteY6" fmla="*/ 420999 h 420999"/>
                  <a:gd name="connsiteX7" fmla="*/ 0 w 479479"/>
                  <a:gd name="connsiteY7" fmla="*/ 352944 h 420999"/>
                  <a:gd name="connsiteX8" fmla="*/ 13611 w 479479"/>
                  <a:gd name="connsiteY8" fmla="*/ 339333 h 420999"/>
                  <a:gd name="connsiteX9" fmla="*/ 264445 w 479479"/>
                  <a:gd name="connsiteY9" fmla="*/ 339333 h 420999"/>
                  <a:gd name="connsiteX10" fmla="*/ 328396 w 479479"/>
                  <a:gd name="connsiteY10" fmla="*/ 30004 h 420999"/>
                  <a:gd name="connsiteX11" fmla="*/ 353577 w 479479"/>
                  <a:gd name="connsiteY11" fmla="*/ 0 h 420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79479" h="420999">
                    <a:moveTo>
                      <a:pt x="353577" y="0"/>
                    </a:moveTo>
                    <a:lnTo>
                      <a:pt x="454297" y="0"/>
                    </a:lnTo>
                    <a:cubicBezTo>
                      <a:pt x="468204" y="0"/>
                      <a:pt x="479478" y="13433"/>
                      <a:pt x="479478" y="30004"/>
                    </a:cubicBezTo>
                    <a:lnTo>
                      <a:pt x="479478" y="352942"/>
                    </a:lnTo>
                    <a:lnTo>
                      <a:pt x="479479" y="352944"/>
                    </a:lnTo>
                    <a:lnTo>
                      <a:pt x="479479" y="420999"/>
                    </a:lnTo>
                    <a:lnTo>
                      <a:pt x="0" y="420999"/>
                    </a:lnTo>
                    <a:lnTo>
                      <a:pt x="0" y="352944"/>
                    </a:lnTo>
                    <a:cubicBezTo>
                      <a:pt x="0" y="345427"/>
                      <a:pt x="6094" y="339333"/>
                      <a:pt x="13611" y="339333"/>
                    </a:cubicBezTo>
                    <a:lnTo>
                      <a:pt x="264445" y="339333"/>
                    </a:lnTo>
                    <a:lnTo>
                      <a:pt x="328396" y="30004"/>
                    </a:lnTo>
                    <a:cubicBezTo>
                      <a:pt x="328396" y="13433"/>
                      <a:pt x="339670" y="0"/>
                      <a:pt x="353577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48" name="台形 247">
                <a:extLst>
                  <a:ext uri="{FF2B5EF4-FFF2-40B4-BE49-F238E27FC236}">
                    <a16:creationId xmlns:a16="http://schemas.microsoft.com/office/drawing/2014/main" id="{22FA358F-719C-416F-B864-1FC4B92FD12B}"/>
                  </a:ext>
                </a:extLst>
              </p:cNvPr>
              <p:cNvSpPr/>
              <p:nvPr/>
            </p:nvSpPr>
            <p:spPr bwMode="auto">
              <a:xfrm rot="5400000">
                <a:off x="1587318" y="4404194"/>
                <a:ext cx="870857" cy="243517"/>
              </a:xfrm>
              <a:prstGeom prst="trapezoid">
                <a:avLst>
                  <a:gd name="adj" fmla="val 114964"/>
                </a:avLst>
              </a:prstGeom>
              <a:solidFill>
                <a:srgbClr val="000000">
                  <a:lumMod val="85000"/>
                  <a:lumOff val="1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0273F6AE-7EAD-451E-9969-2BFF83359D45}"/>
                  </a:ext>
                </a:extLst>
              </p:cNvPr>
              <p:cNvSpPr/>
              <p:nvPr/>
            </p:nvSpPr>
            <p:spPr bwMode="auto">
              <a:xfrm>
                <a:off x="2039241" y="5160992"/>
                <a:ext cx="207233" cy="878298"/>
              </a:xfrm>
              <a:custGeom>
                <a:avLst/>
                <a:gdLst>
                  <a:gd name="connsiteX0" fmla="*/ 0 w 207233"/>
                  <a:gd name="connsiteY0" fmla="*/ 0 h 878298"/>
                  <a:gd name="connsiteX1" fmla="*/ 207233 w 207233"/>
                  <a:gd name="connsiteY1" fmla="*/ 0 h 878298"/>
                  <a:gd name="connsiteX2" fmla="*/ 207233 w 207233"/>
                  <a:gd name="connsiteY2" fmla="*/ 76200 h 878298"/>
                  <a:gd name="connsiteX3" fmla="*/ 207233 w 207233"/>
                  <a:gd name="connsiteY3" fmla="*/ 124854 h 878298"/>
                  <a:gd name="connsiteX4" fmla="*/ 207233 w 207233"/>
                  <a:gd name="connsiteY4" fmla="*/ 878298 h 878298"/>
                  <a:gd name="connsiteX5" fmla="*/ 66552 w 207233"/>
                  <a:gd name="connsiteY5" fmla="*/ 878298 h 878298"/>
                  <a:gd name="connsiteX6" fmla="*/ 66552 w 207233"/>
                  <a:gd name="connsiteY6" fmla="*/ 124854 h 878298"/>
                  <a:gd name="connsiteX7" fmla="*/ 0 w 207233"/>
                  <a:gd name="connsiteY7" fmla="*/ 124854 h 878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7233" h="878298">
                    <a:moveTo>
                      <a:pt x="0" y="0"/>
                    </a:moveTo>
                    <a:lnTo>
                      <a:pt x="207233" y="0"/>
                    </a:lnTo>
                    <a:lnTo>
                      <a:pt x="207233" y="76200"/>
                    </a:lnTo>
                    <a:lnTo>
                      <a:pt x="207233" y="124854"/>
                    </a:lnTo>
                    <a:lnTo>
                      <a:pt x="207233" y="878298"/>
                    </a:lnTo>
                    <a:lnTo>
                      <a:pt x="66552" y="878298"/>
                    </a:lnTo>
                    <a:lnTo>
                      <a:pt x="66552" y="124854"/>
                    </a:lnTo>
                    <a:lnTo>
                      <a:pt x="0" y="124854"/>
                    </a:ln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0" name="フリーフォーム: 図形 249">
                <a:extLst>
                  <a:ext uri="{FF2B5EF4-FFF2-40B4-BE49-F238E27FC236}">
                    <a16:creationId xmlns:a16="http://schemas.microsoft.com/office/drawing/2014/main" id="{FF60E202-2E19-444A-825E-4FE7C7C8649B}"/>
                  </a:ext>
                </a:extLst>
              </p:cNvPr>
              <p:cNvSpPr/>
              <p:nvPr/>
            </p:nvSpPr>
            <p:spPr bwMode="auto">
              <a:xfrm>
                <a:off x="2467974" y="5372683"/>
                <a:ext cx="665658" cy="671367"/>
              </a:xfrm>
              <a:custGeom>
                <a:avLst/>
                <a:gdLst>
                  <a:gd name="connsiteX0" fmla="*/ 5807 w 665658"/>
                  <a:gd name="connsiteY0" fmla="*/ 0 h 671367"/>
                  <a:gd name="connsiteX1" fmla="*/ 665658 w 665658"/>
                  <a:gd name="connsiteY1" fmla="*/ 671367 h 671367"/>
                  <a:gd name="connsiteX2" fmla="*/ 329925 w 665658"/>
                  <a:gd name="connsiteY2" fmla="*/ 671367 h 671367"/>
                  <a:gd name="connsiteX3" fmla="*/ 0 w 665658"/>
                  <a:gd name="connsiteY3" fmla="*/ 335684 h 671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5658" h="671367">
                    <a:moveTo>
                      <a:pt x="5807" y="0"/>
                    </a:moveTo>
                    <a:cubicBezTo>
                      <a:pt x="372065" y="6337"/>
                      <a:pt x="665658" y="305054"/>
                      <a:pt x="665658" y="671367"/>
                    </a:cubicBezTo>
                    <a:lnTo>
                      <a:pt x="329925" y="671367"/>
                    </a:lnTo>
                    <a:cubicBezTo>
                      <a:pt x="329925" y="488211"/>
                      <a:pt x="183128" y="338853"/>
                      <a:pt x="0" y="335684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5860E08C-79C8-4813-9A71-EFED96A4DD5D}"/>
                  </a:ext>
                </a:extLst>
              </p:cNvPr>
              <p:cNvSpPr/>
              <p:nvPr/>
            </p:nvSpPr>
            <p:spPr bwMode="auto">
              <a:xfrm>
                <a:off x="3980405" y="5601607"/>
                <a:ext cx="694645" cy="442838"/>
              </a:xfrm>
              <a:custGeom>
                <a:avLst/>
                <a:gdLst>
                  <a:gd name="connsiteX0" fmla="*/ 362473 w 694645"/>
                  <a:gd name="connsiteY0" fmla="*/ 0 h 442838"/>
                  <a:gd name="connsiteX1" fmla="*/ 663041 w 694645"/>
                  <a:gd name="connsiteY1" fmla="*/ 159811 h 442838"/>
                  <a:gd name="connsiteX2" fmla="*/ 694645 w 694645"/>
                  <a:gd name="connsiteY2" fmla="*/ 218035 h 442838"/>
                  <a:gd name="connsiteX3" fmla="*/ 662038 w 694645"/>
                  <a:gd name="connsiteY3" fmla="*/ 214375 h 442838"/>
                  <a:gd name="connsiteX4" fmla="*/ 562433 w 694645"/>
                  <a:gd name="connsiteY4" fmla="*/ 216356 h 442838"/>
                  <a:gd name="connsiteX5" fmla="*/ 480645 w 694645"/>
                  <a:gd name="connsiteY5" fmla="*/ 227589 h 442838"/>
                  <a:gd name="connsiteX6" fmla="*/ 433019 w 694645"/>
                  <a:gd name="connsiteY6" fmla="*/ 195479 h 442838"/>
                  <a:gd name="connsiteX7" fmla="*/ 362473 w 694645"/>
                  <a:gd name="connsiteY7" fmla="*/ 181236 h 442838"/>
                  <a:gd name="connsiteX8" fmla="*/ 195479 w 694645"/>
                  <a:gd name="connsiteY8" fmla="*/ 291927 h 442838"/>
                  <a:gd name="connsiteX9" fmla="*/ 189293 w 694645"/>
                  <a:gd name="connsiteY9" fmla="*/ 322566 h 442838"/>
                  <a:gd name="connsiteX10" fmla="*/ 142963 w 694645"/>
                  <a:gd name="connsiteY10" fmla="*/ 345591 h 442838"/>
                  <a:gd name="connsiteX11" fmla="*/ 59513 w 694645"/>
                  <a:gd name="connsiteY11" fmla="*/ 400007 h 442838"/>
                  <a:gd name="connsiteX12" fmla="*/ 9635 w 694645"/>
                  <a:gd name="connsiteY12" fmla="*/ 442838 h 442838"/>
                  <a:gd name="connsiteX13" fmla="*/ 7364 w 694645"/>
                  <a:gd name="connsiteY13" fmla="*/ 435523 h 442838"/>
                  <a:gd name="connsiteX14" fmla="*/ 0 w 694645"/>
                  <a:gd name="connsiteY14" fmla="*/ 362472 h 442838"/>
                  <a:gd name="connsiteX15" fmla="*/ 362473 w 694645"/>
                  <a:gd name="connsiteY15" fmla="*/ 0 h 442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94645" h="442838">
                    <a:moveTo>
                      <a:pt x="362473" y="0"/>
                    </a:moveTo>
                    <a:cubicBezTo>
                      <a:pt x="487591" y="0"/>
                      <a:pt x="597902" y="63392"/>
                      <a:pt x="663041" y="159811"/>
                    </a:cubicBezTo>
                    <a:lnTo>
                      <a:pt x="694645" y="218035"/>
                    </a:lnTo>
                    <a:lnTo>
                      <a:pt x="662038" y="214375"/>
                    </a:lnTo>
                    <a:cubicBezTo>
                      <a:pt x="630223" y="212986"/>
                      <a:pt x="596882" y="213620"/>
                      <a:pt x="562433" y="216356"/>
                    </a:cubicBezTo>
                    <a:lnTo>
                      <a:pt x="480645" y="227589"/>
                    </a:lnTo>
                    <a:lnTo>
                      <a:pt x="433019" y="195479"/>
                    </a:lnTo>
                    <a:cubicBezTo>
                      <a:pt x="411336" y="186308"/>
                      <a:pt x="387497" y="181236"/>
                      <a:pt x="362473" y="181236"/>
                    </a:cubicBezTo>
                    <a:cubicBezTo>
                      <a:pt x="287403" y="181236"/>
                      <a:pt x="222992" y="226879"/>
                      <a:pt x="195479" y="291927"/>
                    </a:cubicBezTo>
                    <a:lnTo>
                      <a:pt x="189293" y="322566"/>
                    </a:lnTo>
                    <a:lnTo>
                      <a:pt x="142963" y="345591"/>
                    </a:lnTo>
                    <a:cubicBezTo>
                      <a:pt x="112948" y="362716"/>
                      <a:pt x="85030" y="380956"/>
                      <a:pt x="59513" y="400007"/>
                    </a:cubicBezTo>
                    <a:lnTo>
                      <a:pt x="9635" y="442838"/>
                    </a:lnTo>
                    <a:lnTo>
                      <a:pt x="7364" y="435523"/>
                    </a:lnTo>
                    <a:cubicBezTo>
                      <a:pt x="2536" y="411927"/>
                      <a:pt x="0" y="387496"/>
                      <a:pt x="0" y="362472"/>
                    </a:cubicBezTo>
                    <a:cubicBezTo>
                      <a:pt x="0" y="162284"/>
                      <a:pt x="162285" y="0"/>
                      <a:pt x="36247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2" name="楕円 251">
                <a:extLst>
                  <a:ext uri="{FF2B5EF4-FFF2-40B4-BE49-F238E27FC236}">
                    <a16:creationId xmlns:a16="http://schemas.microsoft.com/office/drawing/2014/main" id="{80D85B22-0DBD-402C-A492-5341B38D85A9}"/>
                  </a:ext>
                </a:extLst>
              </p:cNvPr>
              <p:cNvSpPr/>
              <p:nvPr/>
            </p:nvSpPr>
            <p:spPr bwMode="auto">
              <a:xfrm>
                <a:off x="4088957" y="5705686"/>
                <a:ext cx="517968" cy="517968"/>
              </a:xfrm>
              <a:prstGeom prst="ellipse">
                <a:avLst/>
              </a:prstGeom>
              <a:solidFill>
                <a:srgbClr val="FFFFFF">
                  <a:lumMod val="6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3" name="四角形: 角を丸くする 252">
                <a:extLst>
                  <a:ext uri="{FF2B5EF4-FFF2-40B4-BE49-F238E27FC236}">
                    <a16:creationId xmlns:a16="http://schemas.microsoft.com/office/drawing/2014/main" id="{86764651-8A58-40AC-B6F3-41C24960951C}"/>
                  </a:ext>
                </a:extLst>
              </p:cNvPr>
              <p:cNvSpPr/>
              <p:nvPr/>
            </p:nvSpPr>
            <p:spPr bwMode="auto">
              <a:xfrm>
                <a:off x="3233782" y="5179570"/>
                <a:ext cx="834557" cy="424532"/>
              </a:xfrm>
              <a:prstGeom prst="roundRect">
                <a:avLst/>
              </a:prstGeom>
              <a:solidFill>
                <a:srgbClr val="000000">
                  <a:lumMod val="85000"/>
                  <a:lumOff val="1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4" name="楕円 253">
                <a:extLst>
                  <a:ext uri="{FF2B5EF4-FFF2-40B4-BE49-F238E27FC236}">
                    <a16:creationId xmlns:a16="http://schemas.microsoft.com/office/drawing/2014/main" id="{813F21D2-FF30-40CC-86B0-DDAE8BD12936}"/>
                  </a:ext>
                </a:extLst>
              </p:cNvPr>
              <p:cNvSpPr/>
              <p:nvPr/>
            </p:nvSpPr>
            <p:spPr bwMode="auto">
              <a:xfrm>
                <a:off x="4273107" y="5889836"/>
                <a:ext cx="149668" cy="149668"/>
              </a:xfrm>
              <a:prstGeom prst="ellipse">
                <a:avLst/>
              </a:prstGeom>
              <a:solidFill>
                <a:srgbClr val="000000">
                  <a:lumMod val="85000"/>
                  <a:lumOff val="1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5" name="円: 塗りつぶしなし 254">
                <a:extLst>
                  <a:ext uri="{FF2B5EF4-FFF2-40B4-BE49-F238E27FC236}">
                    <a16:creationId xmlns:a16="http://schemas.microsoft.com/office/drawing/2014/main" id="{AFAECDDD-87FB-4076-88A9-C1DDC36176E1}"/>
                  </a:ext>
                </a:extLst>
              </p:cNvPr>
              <p:cNvSpPr/>
              <p:nvPr/>
            </p:nvSpPr>
            <p:spPr bwMode="auto">
              <a:xfrm>
                <a:off x="4032250" y="5651225"/>
                <a:ext cx="625710" cy="625708"/>
              </a:xfrm>
              <a:prstGeom prst="donut">
                <a:avLst/>
              </a:prstGeom>
              <a:solidFill>
                <a:srgbClr val="000000">
                  <a:lumMod val="75000"/>
                  <a:lumOff val="2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6" name="正方形/長方形 255">
                <a:extLst>
                  <a:ext uri="{FF2B5EF4-FFF2-40B4-BE49-F238E27FC236}">
                    <a16:creationId xmlns:a16="http://schemas.microsoft.com/office/drawing/2014/main" id="{69A75306-902A-451E-BE46-A3E8DB4678B8}"/>
                  </a:ext>
                </a:extLst>
              </p:cNvPr>
              <p:cNvSpPr/>
              <p:nvPr/>
            </p:nvSpPr>
            <p:spPr bwMode="auto">
              <a:xfrm>
                <a:off x="2246474" y="3860415"/>
                <a:ext cx="305454" cy="72997"/>
              </a:xfrm>
              <a:prstGeom prst="rect">
                <a:avLst/>
              </a:prstGeom>
              <a:solidFill>
                <a:srgbClr val="000000">
                  <a:lumMod val="65000"/>
                  <a:lumOff val="3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7" name="正方形/長方形 256">
                <a:extLst>
                  <a:ext uri="{FF2B5EF4-FFF2-40B4-BE49-F238E27FC236}">
                    <a16:creationId xmlns:a16="http://schemas.microsoft.com/office/drawing/2014/main" id="{1D0002D5-1BC7-497B-9FC6-15F2ADA6BA65}"/>
                  </a:ext>
                </a:extLst>
              </p:cNvPr>
              <p:cNvSpPr/>
              <p:nvPr/>
            </p:nvSpPr>
            <p:spPr bwMode="auto">
              <a:xfrm>
                <a:off x="2246474" y="4327140"/>
                <a:ext cx="305454" cy="72997"/>
              </a:xfrm>
              <a:prstGeom prst="rect">
                <a:avLst/>
              </a:prstGeom>
              <a:solidFill>
                <a:srgbClr val="000000">
                  <a:lumMod val="65000"/>
                  <a:lumOff val="3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8" name="正方形/長方形 257">
                <a:extLst>
                  <a:ext uri="{FF2B5EF4-FFF2-40B4-BE49-F238E27FC236}">
                    <a16:creationId xmlns:a16="http://schemas.microsoft.com/office/drawing/2014/main" id="{3A7E870A-87B8-470A-B78D-111335796B81}"/>
                  </a:ext>
                </a:extLst>
              </p:cNvPr>
              <p:cNvSpPr/>
              <p:nvPr/>
            </p:nvSpPr>
            <p:spPr bwMode="auto">
              <a:xfrm>
                <a:off x="2170274" y="3788850"/>
                <a:ext cx="216735" cy="2190274"/>
              </a:xfrm>
              <a:prstGeom prst="rect">
                <a:avLst/>
              </a:prstGeom>
              <a:solidFill>
                <a:srgbClr val="000000">
                  <a:lumMod val="85000"/>
                  <a:lumOff val="1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59" name="楕円 258">
                <a:extLst>
                  <a:ext uri="{FF2B5EF4-FFF2-40B4-BE49-F238E27FC236}">
                    <a16:creationId xmlns:a16="http://schemas.microsoft.com/office/drawing/2014/main" id="{F84BB5E4-C583-4D84-A58E-E414D99150B6}"/>
                  </a:ext>
                </a:extLst>
              </p:cNvPr>
              <p:cNvSpPr/>
              <p:nvPr/>
            </p:nvSpPr>
            <p:spPr bwMode="auto">
              <a:xfrm>
                <a:off x="2244174" y="5556294"/>
                <a:ext cx="656084" cy="656084"/>
              </a:xfrm>
              <a:prstGeom prst="ellipse">
                <a:avLst/>
              </a:prstGeom>
              <a:solidFill>
                <a:srgbClr val="FFFFFF">
                  <a:lumMod val="6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60" name="楕円 259">
                <a:extLst>
                  <a:ext uri="{FF2B5EF4-FFF2-40B4-BE49-F238E27FC236}">
                    <a16:creationId xmlns:a16="http://schemas.microsoft.com/office/drawing/2014/main" id="{62CB4AB3-6911-47EB-A5F7-3FC6615C1355}"/>
                  </a:ext>
                </a:extLst>
              </p:cNvPr>
              <p:cNvSpPr/>
              <p:nvPr/>
            </p:nvSpPr>
            <p:spPr bwMode="auto">
              <a:xfrm>
                <a:off x="2477428" y="5789548"/>
                <a:ext cx="189576" cy="189576"/>
              </a:xfrm>
              <a:prstGeom prst="ellipse">
                <a:avLst/>
              </a:prstGeom>
              <a:solidFill>
                <a:srgbClr val="000000">
                  <a:lumMod val="85000"/>
                  <a:lumOff val="1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61" name="円: 塗りつぶしなし 260">
                <a:extLst>
                  <a:ext uri="{FF2B5EF4-FFF2-40B4-BE49-F238E27FC236}">
                    <a16:creationId xmlns:a16="http://schemas.microsoft.com/office/drawing/2014/main" id="{6237DA41-9AD0-4C34-B0CC-13D16D1664C6}"/>
                  </a:ext>
                </a:extLst>
              </p:cNvPr>
              <p:cNvSpPr/>
              <p:nvPr/>
            </p:nvSpPr>
            <p:spPr bwMode="auto">
              <a:xfrm>
                <a:off x="2183999" y="5498023"/>
                <a:ext cx="778912" cy="778910"/>
              </a:xfrm>
              <a:prstGeom prst="donut">
                <a:avLst/>
              </a:prstGeom>
              <a:solidFill>
                <a:srgbClr val="000000">
                  <a:lumMod val="75000"/>
                  <a:lumOff val="2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62" name="フリーフォーム: 図形 261">
                <a:extLst>
                  <a:ext uri="{FF2B5EF4-FFF2-40B4-BE49-F238E27FC236}">
                    <a16:creationId xmlns:a16="http://schemas.microsoft.com/office/drawing/2014/main" id="{22C79E7F-F279-45C7-95D1-C15D759FF271}"/>
                  </a:ext>
                </a:extLst>
              </p:cNvPr>
              <p:cNvSpPr/>
              <p:nvPr/>
            </p:nvSpPr>
            <p:spPr bwMode="auto">
              <a:xfrm rot="1316575">
                <a:off x="2819953" y="4818414"/>
                <a:ext cx="273178" cy="183912"/>
              </a:xfrm>
              <a:custGeom>
                <a:avLst/>
                <a:gdLst>
                  <a:gd name="connsiteX0" fmla="*/ 22860 w 273178"/>
                  <a:gd name="connsiteY0" fmla="*/ 0 h 183912"/>
                  <a:gd name="connsiteX1" fmla="*/ 250318 w 273178"/>
                  <a:gd name="connsiteY1" fmla="*/ 0 h 183912"/>
                  <a:gd name="connsiteX2" fmla="*/ 273178 w 273178"/>
                  <a:gd name="connsiteY2" fmla="*/ 22860 h 183912"/>
                  <a:gd name="connsiteX3" fmla="*/ 250318 w 273178"/>
                  <a:gd name="connsiteY3" fmla="*/ 45720 h 183912"/>
                  <a:gd name="connsiteX4" fmla="*/ 156838 w 273178"/>
                  <a:gd name="connsiteY4" fmla="*/ 45720 h 183912"/>
                  <a:gd name="connsiteX5" fmla="*/ 158376 w 273178"/>
                  <a:gd name="connsiteY5" fmla="*/ 183402 h 183912"/>
                  <a:gd name="connsiteX6" fmla="*/ 112659 w 273178"/>
                  <a:gd name="connsiteY6" fmla="*/ 183912 h 183912"/>
                  <a:gd name="connsiteX7" fmla="*/ 111114 w 273178"/>
                  <a:gd name="connsiteY7" fmla="*/ 45720 h 183912"/>
                  <a:gd name="connsiteX8" fmla="*/ 22860 w 273178"/>
                  <a:gd name="connsiteY8" fmla="*/ 45720 h 183912"/>
                  <a:gd name="connsiteX9" fmla="*/ 0 w 273178"/>
                  <a:gd name="connsiteY9" fmla="*/ 22860 h 183912"/>
                  <a:gd name="connsiteX10" fmla="*/ 22860 w 273178"/>
                  <a:gd name="connsiteY10" fmla="*/ 0 h 183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3178" h="183912">
                    <a:moveTo>
                      <a:pt x="22860" y="0"/>
                    </a:moveTo>
                    <a:lnTo>
                      <a:pt x="250318" y="0"/>
                    </a:lnTo>
                    <a:cubicBezTo>
                      <a:pt x="262943" y="0"/>
                      <a:pt x="273178" y="10235"/>
                      <a:pt x="273178" y="22860"/>
                    </a:cubicBezTo>
                    <a:cubicBezTo>
                      <a:pt x="273178" y="35485"/>
                      <a:pt x="262943" y="45720"/>
                      <a:pt x="250318" y="45720"/>
                    </a:cubicBezTo>
                    <a:lnTo>
                      <a:pt x="156838" y="45720"/>
                    </a:lnTo>
                    <a:lnTo>
                      <a:pt x="158376" y="183402"/>
                    </a:lnTo>
                    <a:lnTo>
                      <a:pt x="112659" y="183912"/>
                    </a:lnTo>
                    <a:lnTo>
                      <a:pt x="111114" y="45720"/>
                    </a:ln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63" name="四角形: 上の 2 つの角を丸める 262">
                <a:extLst>
                  <a:ext uri="{FF2B5EF4-FFF2-40B4-BE49-F238E27FC236}">
                    <a16:creationId xmlns:a16="http://schemas.microsoft.com/office/drawing/2014/main" id="{49E1286A-3ACB-470F-9387-0F7C8ABF65B1}"/>
                  </a:ext>
                </a:extLst>
              </p:cNvPr>
              <p:cNvSpPr/>
              <p:nvPr/>
            </p:nvSpPr>
            <p:spPr bwMode="auto">
              <a:xfrm rot="1257201">
                <a:off x="2860406" y="4903622"/>
                <a:ext cx="137993" cy="143189"/>
              </a:xfrm>
              <a:prstGeom prst="round2SameRect">
                <a:avLst/>
              </a:prstGeom>
              <a:solidFill>
                <a:srgbClr val="000000">
                  <a:lumMod val="75000"/>
                  <a:lumOff val="2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64" name="四角形: 上の 2 つの角を丸める 263">
                <a:extLst>
                  <a:ext uri="{FF2B5EF4-FFF2-40B4-BE49-F238E27FC236}">
                    <a16:creationId xmlns:a16="http://schemas.microsoft.com/office/drawing/2014/main" id="{9E3F74BE-6D2B-42EF-86DE-34E0D8332524}"/>
                  </a:ext>
                </a:extLst>
              </p:cNvPr>
              <p:cNvSpPr/>
              <p:nvPr/>
            </p:nvSpPr>
            <p:spPr bwMode="auto">
              <a:xfrm rot="6719987">
                <a:off x="2571971" y="5036616"/>
                <a:ext cx="457903" cy="282781"/>
              </a:xfrm>
              <a:prstGeom prst="round2SameRect">
                <a:avLst/>
              </a:prstGeom>
              <a:solidFill>
                <a:srgbClr val="FF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65" name="フリーフォーム: 図形 264">
                <a:extLst>
                  <a:ext uri="{FF2B5EF4-FFF2-40B4-BE49-F238E27FC236}">
                    <a16:creationId xmlns:a16="http://schemas.microsoft.com/office/drawing/2014/main" id="{BB4DBCCE-0C10-41FC-B2D8-B839832A5BDA}"/>
                  </a:ext>
                </a:extLst>
              </p:cNvPr>
              <p:cNvSpPr/>
              <p:nvPr/>
            </p:nvSpPr>
            <p:spPr bwMode="auto">
              <a:xfrm>
                <a:off x="2551928" y="4248145"/>
                <a:ext cx="1513635" cy="1149634"/>
              </a:xfrm>
              <a:custGeom>
                <a:avLst/>
                <a:gdLst>
                  <a:gd name="connsiteX0" fmla="*/ 322334 w 1513635"/>
                  <a:gd name="connsiteY0" fmla="*/ 0 h 1149634"/>
                  <a:gd name="connsiteX1" fmla="*/ 1191301 w 1513635"/>
                  <a:gd name="connsiteY1" fmla="*/ 0 h 1149634"/>
                  <a:gd name="connsiteX2" fmla="*/ 1513635 w 1513635"/>
                  <a:gd name="connsiteY2" fmla="*/ 1149634 h 1149634"/>
                  <a:gd name="connsiteX3" fmla="*/ 1421513 w 1513635"/>
                  <a:gd name="connsiteY3" fmla="*/ 1149634 h 1149634"/>
                  <a:gd name="connsiteX4" fmla="*/ 1116194 w 1513635"/>
                  <a:gd name="connsiteY4" fmla="*/ 60690 h 1149634"/>
                  <a:gd name="connsiteX5" fmla="*/ 397442 w 1513635"/>
                  <a:gd name="connsiteY5" fmla="*/ 60690 h 1149634"/>
                  <a:gd name="connsiteX6" fmla="*/ 92124 w 1513635"/>
                  <a:gd name="connsiteY6" fmla="*/ 1149634 h 1149634"/>
                  <a:gd name="connsiteX7" fmla="*/ 0 w 1513635"/>
                  <a:gd name="connsiteY7" fmla="*/ 1149634 h 1149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13635" h="1149634">
                    <a:moveTo>
                      <a:pt x="322334" y="0"/>
                    </a:moveTo>
                    <a:lnTo>
                      <a:pt x="1191301" y="0"/>
                    </a:lnTo>
                    <a:lnTo>
                      <a:pt x="1513635" y="1149634"/>
                    </a:lnTo>
                    <a:lnTo>
                      <a:pt x="1421513" y="1149634"/>
                    </a:lnTo>
                    <a:lnTo>
                      <a:pt x="1116194" y="60690"/>
                    </a:lnTo>
                    <a:lnTo>
                      <a:pt x="397442" y="60690"/>
                    </a:lnTo>
                    <a:lnTo>
                      <a:pt x="92124" y="1149634"/>
                    </a:lnTo>
                    <a:lnTo>
                      <a:pt x="0" y="1149634"/>
                    </a:ln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66" name="フリーフォーム: 図形 265">
                <a:extLst>
                  <a:ext uri="{FF2B5EF4-FFF2-40B4-BE49-F238E27FC236}">
                    <a16:creationId xmlns:a16="http://schemas.microsoft.com/office/drawing/2014/main" id="{DC50EFB4-941E-4706-8941-0E5ED1549291}"/>
                  </a:ext>
                </a:extLst>
              </p:cNvPr>
              <p:cNvSpPr/>
              <p:nvPr/>
            </p:nvSpPr>
            <p:spPr bwMode="auto">
              <a:xfrm>
                <a:off x="2471317" y="5094184"/>
                <a:ext cx="2205482" cy="743172"/>
              </a:xfrm>
              <a:custGeom>
                <a:avLst/>
                <a:gdLst>
                  <a:gd name="connsiteX0" fmla="*/ 1356556 w 2205482"/>
                  <a:gd name="connsiteY0" fmla="*/ 0 h 743172"/>
                  <a:gd name="connsiteX1" fmla="*/ 2047961 w 2205482"/>
                  <a:gd name="connsiteY1" fmla="*/ 0 h 743172"/>
                  <a:gd name="connsiteX2" fmla="*/ 2205482 w 2205482"/>
                  <a:gd name="connsiteY2" fmla="*/ 157521 h 743172"/>
                  <a:gd name="connsiteX3" fmla="*/ 2205482 w 2205482"/>
                  <a:gd name="connsiteY3" fmla="*/ 728521 h 743172"/>
                  <a:gd name="connsiteX4" fmla="*/ 2175625 w 2205482"/>
                  <a:gd name="connsiteY4" fmla="*/ 673513 h 743172"/>
                  <a:gd name="connsiteX5" fmla="*/ 1876623 w 2205482"/>
                  <a:gd name="connsiteY5" fmla="*/ 514535 h 743172"/>
                  <a:gd name="connsiteX6" fmla="*/ 1544375 w 2205482"/>
                  <a:gd name="connsiteY6" fmla="*/ 734763 h 743172"/>
                  <a:gd name="connsiteX7" fmla="*/ 1541765 w 2205482"/>
                  <a:gd name="connsiteY7" fmla="*/ 743172 h 743172"/>
                  <a:gd name="connsiteX8" fmla="*/ 538278 w 2205482"/>
                  <a:gd name="connsiteY8" fmla="*/ 743172 h 743172"/>
                  <a:gd name="connsiteX9" fmla="*/ 534494 w 2205482"/>
                  <a:gd name="connsiteY9" fmla="*/ 705637 h 743172"/>
                  <a:gd name="connsiteX10" fmla="*/ 108381 w 2205482"/>
                  <a:gd name="connsiteY10" fmla="*/ 358345 h 743172"/>
                  <a:gd name="connsiteX11" fmla="*/ 20724 w 2205482"/>
                  <a:gd name="connsiteY11" fmla="*/ 367182 h 743172"/>
                  <a:gd name="connsiteX12" fmla="*/ 0 w 2205482"/>
                  <a:gd name="connsiteY12" fmla="*/ 373615 h 743172"/>
                  <a:gd name="connsiteX13" fmla="*/ 0 w 2205482"/>
                  <a:gd name="connsiteY13" fmla="*/ 240669 h 743172"/>
                  <a:gd name="connsiteX14" fmla="*/ 108381 w 2205482"/>
                  <a:gd name="connsiteY14" fmla="*/ 229743 h 743172"/>
                  <a:gd name="connsiteX15" fmla="*/ 423468 w 2205482"/>
                  <a:gd name="connsiteY15" fmla="*/ 325989 h 743172"/>
                  <a:gd name="connsiteX16" fmla="*/ 504745 w 2205482"/>
                  <a:gd name="connsiteY16" fmla="*/ 393048 h 743172"/>
                  <a:gd name="connsiteX17" fmla="*/ 588735 w 2205482"/>
                  <a:gd name="connsiteY17" fmla="*/ 393048 h 743172"/>
                  <a:gd name="connsiteX18" fmla="*/ 588580 w 2205482"/>
                  <a:gd name="connsiteY18" fmla="*/ 391507 h 743172"/>
                  <a:gd name="connsiteX19" fmla="*/ 1250070 w 2205482"/>
                  <a:gd name="connsiteY19" fmla="*/ 391507 h 743172"/>
                  <a:gd name="connsiteX20" fmla="*/ 1356555 w 2205482"/>
                  <a:gd name="connsiteY20" fmla="*/ 285022 h 743172"/>
                  <a:gd name="connsiteX21" fmla="*/ 1356555 w 2205482"/>
                  <a:gd name="connsiteY21" fmla="*/ 129572 h 743172"/>
                  <a:gd name="connsiteX22" fmla="*/ 1356556 w 2205482"/>
                  <a:gd name="connsiteY22" fmla="*/ 129567 h 743172"/>
                  <a:gd name="connsiteX23" fmla="*/ 1356556 w 2205482"/>
                  <a:gd name="connsiteY23" fmla="*/ 0 h 743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205482" h="743172">
                    <a:moveTo>
                      <a:pt x="1356556" y="0"/>
                    </a:moveTo>
                    <a:lnTo>
                      <a:pt x="2047961" y="0"/>
                    </a:lnTo>
                    <a:cubicBezTo>
                      <a:pt x="2134957" y="0"/>
                      <a:pt x="2205482" y="70525"/>
                      <a:pt x="2205482" y="157521"/>
                    </a:cubicBezTo>
                    <a:lnTo>
                      <a:pt x="2205482" y="728521"/>
                    </a:lnTo>
                    <a:lnTo>
                      <a:pt x="2175625" y="673513"/>
                    </a:lnTo>
                    <a:cubicBezTo>
                      <a:pt x="2110826" y="577597"/>
                      <a:pt x="2001089" y="514535"/>
                      <a:pt x="1876623" y="514535"/>
                    </a:cubicBezTo>
                    <a:cubicBezTo>
                      <a:pt x="1727264" y="514535"/>
                      <a:pt x="1599115" y="605345"/>
                      <a:pt x="1544375" y="734763"/>
                    </a:cubicBezTo>
                    <a:lnTo>
                      <a:pt x="1541765" y="743172"/>
                    </a:lnTo>
                    <a:lnTo>
                      <a:pt x="538278" y="743172"/>
                    </a:lnTo>
                    <a:lnTo>
                      <a:pt x="534494" y="705637"/>
                    </a:lnTo>
                    <a:cubicBezTo>
                      <a:pt x="493937" y="507438"/>
                      <a:pt x="318570" y="358345"/>
                      <a:pt x="108381" y="358345"/>
                    </a:cubicBezTo>
                    <a:cubicBezTo>
                      <a:pt x="78354" y="358345"/>
                      <a:pt x="49038" y="361388"/>
                      <a:pt x="20724" y="367182"/>
                    </a:cubicBezTo>
                    <a:lnTo>
                      <a:pt x="0" y="373615"/>
                    </a:lnTo>
                    <a:lnTo>
                      <a:pt x="0" y="240669"/>
                    </a:lnTo>
                    <a:lnTo>
                      <a:pt x="108381" y="229743"/>
                    </a:lnTo>
                    <a:cubicBezTo>
                      <a:pt x="225097" y="229743"/>
                      <a:pt x="333525" y="265224"/>
                      <a:pt x="423468" y="325989"/>
                    </a:cubicBezTo>
                    <a:lnTo>
                      <a:pt x="504745" y="393048"/>
                    </a:lnTo>
                    <a:lnTo>
                      <a:pt x="588735" y="393048"/>
                    </a:lnTo>
                    <a:lnTo>
                      <a:pt x="588580" y="391507"/>
                    </a:lnTo>
                    <a:lnTo>
                      <a:pt x="1250070" y="391507"/>
                    </a:lnTo>
                    <a:cubicBezTo>
                      <a:pt x="1308880" y="391507"/>
                      <a:pt x="1356555" y="343832"/>
                      <a:pt x="1356555" y="285022"/>
                    </a:cubicBezTo>
                    <a:lnTo>
                      <a:pt x="1356555" y="129572"/>
                    </a:lnTo>
                    <a:lnTo>
                      <a:pt x="1356556" y="129567"/>
                    </a:lnTo>
                    <a:lnTo>
                      <a:pt x="1356556" y="0"/>
                    </a:lnTo>
                    <a:close/>
                  </a:path>
                </a:pathLst>
              </a:custGeom>
              <a:solidFill>
                <a:srgbClr val="FFCC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67" name="フリーフォーム: 図形 266">
                <a:extLst>
                  <a:ext uri="{FF2B5EF4-FFF2-40B4-BE49-F238E27FC236}">
                    <a16:creationId xmlns:a16="http://schemas.microsoft.com/office/drawing/2014/main" id="{966847F6-F37B-4A25-9F05-E0B891E2628D}"/>
                  </a:ext>
                </a:extLst>
              </p:cNvPr>
              <p:cNvSpPr/>
              <p:nvPr/>
            </p:nvSpPr>
            <p:spPr bwMode="auto">
              <a:xfrm>
                <a:off x="583688" y="3718840"/>
                <a:ext cx="1348460" cy="1298213"/>
              </a:xfrm>
              <a:custGeom>
                <a:avLst/>
                <a:gdLst>
                  <a:gd name="connsiteX0" fmla="*/ 1207780 w 1348461"/>
                  <a:gd name="connsiteY0" fmla="*/ 0 h 1298213"/>
                  <a:gd name="connsiteX1" fmla="*/ 1348461 w 1348461"/>
                  <a:gd name="connsiteY1" fmla="*/ 0 h 1298213"/>
                  <a:gd name="connsiteX2" fmla="*/ 1348461 w 1348461"/>
                  <a:gd name="connsiteY2" fmla="*/ 1298213 h 1298213"/>
                  <a:gd name="connsiteX3" fmla="*/ 1207780 w 1348461"/>
                  <a:gd name="connsiteY3" fmla="*/ 1298213 h 1298213"/>
                  <a:gd name="connsiteX4" fmla="*/ 1207780 w 1348461"/>
                  <a:gd name="connsiteY4" fmla="*/ 1298212 h 1298213"/>
                  <a:gd name="connsiteX5" fmla="*/ 0 w 1348461"/>
                  <a:gd name="connsiteY5" fmla="*/ 1298212 h 1298213"/>
                  <a:gd name="connsiteX6" fmla="*/ 0 w 1348461"/>
                  <a:gd name="connsiteY6" fmla="*/ 1253208 h 1298213"/>
                  <a:gd name="connsiteX7" fmla="*/ 1207780 w 1348461"/>
                  <a:gd name="connsiteY7" fmla="*/ 1216627 h 1298213"/>
                  <a:gd name="connsiteX0" fmla="*/ 1207780 w 1348461"/>
                  <a:gd name="connsiteY0" fmla="*/ 0 h 1298213"/>
                  <a:gd name="connsiteX1" fmla="*/ 1348461 w 1348461"/>
                  <a:gd name="connsiteY1" fmla="*/ 0 h 1298213"/>
                  <a:gd name="connsiteX2" fmla="*/ 1348461 w 1348461"/>
                  <a:gd name="connsiteY2" fmla="*/ 1298213 h 1298213"/>
                  <a:gd name="connsiteX3" fmla="*/ 1207780 w 1348461"/>
                  <a:gd name="connsiteY3" fmla="*/ 1298213 h 1298213"/>
                  <a:gd name="connsiteX4" fmla="*/ 1207780 w 1348461"/>
                  <a:gd name="connsiteY4" fmla="*/ 1298212 h 1298213"/>
                  <a:gd name="connsiteX5" fmla="*/ 0 w 1348461"/>
                  <a:gd name="connsiteY5" fmla="*/ 1298212 h 1298213"/>
                  <a:gd name="connsiteX6" fmla="*/ 0 w 1348461"/>
                  <a:gd name="connsiteY6" fmla="*/ 1253208 h 1298213"/>
                  <a:gd name="connsiteX7" fmla="*/ 1207780 w 1348461"/>
                  <a:gd name="connsiteY7" fmla="*/ 1216627 h 1298213"/>
                  <a:gd name="connsiteX8" fmla="*/ 1207780 w 1348461"/>
                  <a:gd name="connsiteY8" fmla="*/ 0 h 1298213"/>
                  <a:gd name="connsiteX0" fmla="*/ 1207780 w 1348461"/>
                  <a:gd name="connsiteY0" fmla="*/ 0 h 1298213"/>
                  <a:gd name="connsiteX1" fmla="*/ 1348461 w 1348461"/>
                  <a:gd name="connsiteY1" fmla="*/ 0 h 1298213"/>
                  <a:gd name="connsiteX2" fmla="*/ 1348461 w 1348461"/>
                  <a:gd name="connsiteY2" fmla="*/ 1298213 h 1298213"/>
                  <a:gd name="connsiteX3" fmla="*/ 1207780 w 1348461"/>
                  <a:gd name="connsiteY3" fmla="*/ 1298213 h 1298213"/>
                  <a:gd name="connsiteX4" fmla="*/ 0 w 1348461"/>
                  <a:gd name="connsiteY4" fmla="*/ 1298212 h 1298213"/>
                  <a:gd name="connsiteX5" fmla="*/ 0 w 1348461"/>
                  <a:gd name="connsiteY5" fmla="*/ 1253208 h 1298213"/>
                  <a:gd name="connsiteX6" fmla="*/ 1207780 w 1348461"/>
                  <a:gd name="connsiteY6" fmla="*/ 1216627 h 1298213"/>
                  <a:gd name="connsiteX7" fmla="*/ 1207780 w 1348461"/>
                  <a:gd name="connsiteY7" fmla="*/ 0 h 1298213"/>
                  <a:gd name="connsiteX0" fmla="*/ 1207780 w 1348461"/>
                  <a:gd name="connsiteY0" fmla="*/ 0 h 1298213"/>
                  <a:gd name="connsiteX1" fmla="*/ 1348461 w 1348461"/>
                  <a:gd name="connsiteY1" fmla="*/ 0 h 1298213"/>
                  <a:gd name="connsiteX2" fmla="*/ 1348461 w 1348461"/>
                  <a:gd name="connsiteY2" fmla="*/ 1298213 h 1298213"/>
                  <a:gd name="connsiteX3" fmla="*/ 0 w 1348461"/>
                  <a:gd name="connsiteY3" fmla="*/ 1298212 h 1298213"/>
                  <a:gd name="connsiteX4" fmla="*/ 0 w 1348461"/>
                  <a:gd name="connsiteY4" fmla="*/ 1253208 h 1298213"/>
                  <a:gd name="connsiteX5" fmla="*/ 1207780 w 1348461"/>
                  <a:gd name="connsiteY5" fmla="*/ 1216627 h 1298213"/>
                  <a:gd name="connsiteX6" fmla="*/ 1207780 w 1348461"/>
                  <a:gd name="connsiteY6" fmla="*/ 0 h 1298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8461" h="1298213">
                    <a:moveTo>
                      <a:pt x="1207780" y="0"/>
                    </a:moveTo>
                    <a:lnTo>
                      <a:pt x="1348461" y="0"/>
                    </a:lnTo>
                    <a:lnTo>
                      <a:pt x="1348461" y="1298213"/>
                    </a:lnTo>
                    <a:lnTo>
                      <a:pt x="0" y="1298212"/>
                    </a:lnTo>
                    <a:lnTo>
                      <a:pt x="0" y="1253208"/>
                    </a:lnTo>
                    <a:lnTo>
                      <a:pt x="1207780" y="1216627"/>
                    </a:lnTo>
                    <a:lnTo>
                      <a:pt x="1207780" y="0"/>
                    </a:ln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68" name="フリーフォーム: 図形 267">
                <a:extLst>
                  <a:ext uri="{FF2B5EF4-FFF2-40B4-BE49-F238E27FC236}">
                    <a16:creationId xmlns:a16="http://schemas.microsoft.com/office/drawing/2014/main" id="{DF8D6F71-9B56-4BD7-857B-B204D2923928}"/>
                  </a:ext>
                </a:extLst>
              </p:cNvPr>
              <p:cNvSpPr/>
              <p:nvPr/>
            </p:nvSpPr>
            <p:spPr bwMode="auto">
              <a:xfrm>
                <a:off x="2985898" y="5837356"/>
                <a:ext cx="1027185" cy="201934"/>
              </a:xfrm>
              <a:custGeom>
                <a:avLst/>
                <a:gdLst>
                  <a:gd name="connsiteX0" fmla="*/ 23698 w 1027185"/>
                  <a:gd name="connsiteY0" fmla="*/ 0 h 201934"/>
                  <a:gd name="connsiteX1" fmla="*/ 1027185 w 1027185"/>
                  <a:gd name="connsiteY1" fmla="*/ 0 h 201934"/>
                  <a:gd name="connsiteX2" fmla="*/ 1008785 w 1027185"/>
                  <a:gd name="connsiteY2" fmla="*/ 59277 h 201934"/>
                  <a:gd name="connsiteX3" fmla="*/ 1001459 w 1027185"/>
                  <a:gd name="connsiteY3" fmla="*/ 131947 h 201934"/>
                  <a:gd name="connsiteX4" fmla="*/ 1008514 w 1027185"/>
                  <a:gd name="connsiteY4" fmla="*/ 201933 h 201934"/>
                  <a:gd name="connsiteX5" fmla="*/ 134034 w 1027185"/>
                  <a:gd name="connsiteY5" fmla="*/ 201933 h 201934"/>
                  <a:gd name="connsiteX6" fmla="*/ 134034 w 1027185"/>
                  <a:gd name="connsiteY6" fmla="*/ 201934 h 201934"/>
                  <a:gd name="connsiteX7" fmla="*/ 0 w 1027185"/>
                  <a:gd name="connsiteY7" fmla="*/ 201934 h 201934"/>
                  <a:gd name="connsiteX8" fmla="*/ 19914 w 1027185"/>
                  <a:gd name="connsiteY8" fmla="*/ 137780 h 201934"/>
                  <a:gd name="connsiteX9" fmla="*/ 28751 w 1027185"/>
                  <a:gd name="connsiteY9" fmla="*/ 50122 h 201934"/>
                  <a:gd name="connsiteX10" fmla="*/ 23698 w 1027185"/>
                  <a:gd name="connsiteY10" fmla="*/ 0 h 201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7185" h="201934">
                    <a:moveTo>
                      <a:pt x="23698" y="0"/>
                    </a:moveTo>
                    <a:lnTo>
                      <a:pt x="1027185" y="0"/>
                    </a:lnTo>
                    <a:lnTo>
                      <a:pt x="1008785" y="59277"/>
                    </a:lnTo>
                    <a:cubicBezTo>
                      <a:pt x="1003982" y="82750"/>
                      <a:pt x="1001459" y="107054"/>
                      <a:pt x="1001459" y="131947"/>
                    </a:cubicBezTo>
                    <a:lnTo>
                      <a:pt x="1008514" y="201933"/>
                    </a:lnTo>
                    <a:lnTo>
                      <a:pt x="134034" y="201933"/>
                    </a:lnTo>
                    <a:lnTo>
                      <a:pt x="134034" y="201934"/>
                    </a:lnTo>
                    <a:lnTo>
                      <a:pt x="0" y="201934"/>
                    </a:lnTo>
                    <a:lnTo>
                      <a:pt x="19914" y="137780"/>
                    </a:lnTo>
                    <a:cubicBezTo>
                      <a:pt x="25708" y="109466"/>
                      <a:pt x="28751" y="80149"/>
                      <a:pt x="28751" y="50122"/>
                    </a:cubicBezTo>
                    <a:lnTo>
                      <a:pt x="23698" y="0"/>
                    </a:lnTo>
                    <a:close/>
                  </a:path>
                </a:pathLst>
              </a:custGeom>
              <a:solidFill>
                <a:srgbClr val="FF9933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269" name="フリーフォーム: 図形 268">
                <a:extLst>
                  <a:ext uri="{FF2B5EF4-FFF2-40B4-BE49-F238E27FC236}">
                    <a16:creationId xmlns:a16="http://schemas.microsoft.com/office/drawing/2014/main" id="{C84E70AD-6739-4345-B678-F4301D752743}"/>
                  </a:ext>
                </a:extLst>
              </p:cNvPr>
              <p:cNvSpPr/>
              <p:nvPr/>
            </p:nvSpPr>
            <p:spPr bwMode="auto">
              <a:xfrm rot="9900000">
                <a:off x="3091928" y="4992138"/>
                <a:ext cx="392531" cy="229032"/>
              </a:xfrm>
              <a:custGeom>
                <a:avLst/>
                <a:gdLst>
                  <a:gd name="connsiteX0" fmla="*/ 205303 w 506969"/>
                  <a:gd name="connsiteY0" fmla="*/ 294684 h 295803"/>
                  <a:gd name="connsiteX1" fmla="*/ 24189 w 506969"/>
                  <a:gd name="connsiteY1" fmla="*/ 246155 h 295803"/>
                  <a:gd name="connsiteX2" fmla="*/ 1119 w 506969"/>
                  <a:gd name="connsiteY2" fmla="*/ 206196 h 295803"/>
                  <a:gd name="connsiteX3" fmla="*/ 18007 w 506969"/>
                  <a:gd name="connsiteY3" fmla="*/ 143169 h 295803"/>
                  <a:gd name="connsiteX4" fmla="*/ 99091 w 506969"/>
                  <a:gd name="connsiteY4" fmla="*/ 71528 h 295803"/>
                  <a:gd name="connsiteX5" fmla="*/ 132420 w 506969"/>
                  <a:gd name="connsiteY5" fmla="*/ 73617 h 295803"/>
                  <a:gd name="connsiteX6" fmla="*/ 132558 w 506969"/>
                  <a:gd name="connsiteY6" fmla="*/ 72533 h 295803"/>
                  <a:gd name="connsiteX7" fmla="*/ 339276 w 506969"/>
                  <a:gd name="connsiteY7" fmla="*/ 124043 h 295803"/>
                  <a:gd name="connsiteX8" fmla="*/ 361666 w 506969"/>
                  <a:gd name="connsiteY8" fmla="*/ 0 h 295803"/>
                  <a:gd name="connsiteX9" fmla="*/ 458535 w 506969"/>
                  <a:gd name="connsiteY9" fmla="*/ 0 h 295803"/>
                  <a:gd name="connsiteX10" fmla="*/ 506969 w 506969"/>
                  <a:gd name="connsiteY10" fmla="*/ 268336 h 295803"/>
                  <a:gd name="connsiteX11" fmla="*/ 313231 w 506969"/>
                  <a:gd name="connsiteY11" fmla="*/ 268336 h 295803"/>
                  <a:gd name="connsiteX12" fmla="*/ 313522 w 506969"/>
                  <a:gd name="connsiteY12" fmla="*/ 266721 h 295803"/>
                  <a:gd name="connsiteX13" fmla="*/ 246748 w 506969"/>
                  <a:gd name="connsiteY13" fmla="*/ 266068 h 295803"/>
                  <a:gd name="connsiteX14" fmla="*/ 245262 w 506969"/>
                  <a:gd name="connsiteY14" fmla="*/ 271614 h 295803"/>
                  <a:gd name="connsiteX15" fmla="*/ 205303 w 506969"/>
                  <a:gd name="connsiteY15" fmla="*/ 294684 h 295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06969" h="295803">
                    <a:moveTo>
                      <a:pt x="205303" y="294684"/>
                    </a:moveTo>
                    <a:lnTo>
                      <a:pt x="24189" y="246155"/>
                    </a:lnTo>
                    <a:cubicBezTo>
                      <a:pt x="6784" y="241491"/>
                      <a:pt x="-3545" y="223601"/>
                      <a:pt x="1119" y="206196"/>
                    </a:cubicBezTo>
                    <a:lnTo>
                      <a:pt x="18007" y="143169"/>
                    </a:lnTo>
                    <a:cubicBezTo>
                      <a:pt x="28500" y="104008"/>
                      <a:pt x="61313" y="76788"/>
                      <a:pt x="99091" y="71528"/>
                    </a:cubicBezTo>
                    <a:lnTo>
                      <a:pt x="132420" y="73617"/>
                    </a:lnTo>
                    <a:lnTo>
                      <a:pt x="132558" y="72533"/>
                    </a:lnTo>
                    <a:lnTo>
                      <a:pt x="339276" y="124043"/>
                    </a:lnTo>
                    <a:lnTo>
                      <a:pt x="361666" y="0"/>
                    </a:lnTo>
                    <a:lnTo>
                      <a:pt x="458535" y="0"/>
                    </a:lnTo>
                    <a:lnTo>
                      <a:pt x="506969" y="268336"/>
                    </a:lnTo>
                    <a:lnTo>
                      <a:pt x="313231" y="268336"/>
                    </a:lnTo>
                    <a:lnTo>
                      <a:pt x="313522" y="266721"/>
                    </a:lnTo>
                    <a:lnTo>
                      <a:pt x="246748" y="266068"/>
                    </a:lnTo>
                    <a:lnTo>
                      <a:pt x="245262" y="271614"/>
                    </a:lnTo>
                    <a:cubicBezTo>
                      <a:pt x="240598" y="289019"/>
                      <a:pt x="222708" y="299348"/>
                      <a:pt x="205303" y="294684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0" name="フリーフォーム: 図形 269">
                <a:extLst>
                  <a:ext uri="{FF2B5EF4-FFF2-40B4-BE49-F238E27FC236}">
                    <a16:creationId xmlns:a16="http://schemas.microsoft.com/office/drawing/2014/main" id="{A36B9CD9-804C-4845-B404-1517C6F8F934}"/>
                  </a:ext>
                </a:extLst>
              </p:cNvPr>
              <p:cNvSpPr/>
              <p:nvPr/>
            </p:nvSpPr>
            <p:spPr bwMode="auto">
              <a:xfrm>
                <a:off x="3268914" y="4735187"/>
                <a:ext cx="194285" cy="259605"/>
              </a:xfrm>
              <a:custGeom>
                <a:avLst/>
                <a:gdLst>
                  <a:gd name="connsiteX0" fmla="*/ 101040 w 491941"/>
                  <a:gd name="connsiteY0" fmla="*/ 0 h 663550"/>
                  <a:gd name="connsiteX1" fmla="*/ 122749 w 491941"/>
                  <a:gd name="connsiteY1" fmla="*/ 0 h 663550"/>
                  <a:gd name="connsiteX2" fmla="*/ 148591 w 491941"/>
                  <a:gd name="connsiteY2" fmla="*/ 23518 h 663550"/>
                  <a:gd name="connsiteX3" fmla="*/ 240662 w 491941"/>
                  <a:gd name="connsiteY3" fmla="*/ 48609 h 663550"/>
                  <a:gd name="connsiteX4" fmla="*/ 332733 w 491941"/>
                  <a:gd name="connsiteY4" fmla="*/ 23518 h 663550"/>
                  <a:gd name="connsiteX5" fmla="*/ 358575 w 491941"/>
                  <a:gd name="connsiteY5" fmla="*/ 0 h 663550"/>
                  <a:gd name="connsiteX6" fmla="*/ 390901 w 491941"/>
                  <a:gd name="connsiteY6" fmla="*/ 0 h 663550"/>
                  <a:gd name="connsiteX7" fmla="*/ 491941 w 491941"/>
                  <a:gd name="connsiteY7" fmla="*/ 101040 h 663550"/>
                  <a:gd name="connsiteX8" fmla="*/ 491941 w 491941"/>
                  <a:gd name="connsiteY8" fmla="*/ 663550 h 663550"/>
                  <a:gd name="connsiteX9" fmla="*/ 0 w 491941"/>
                  <a:gd name="connsiteY9" fmla="*/ 663550 h 663550"/>
                  <a:gd name="connsiteX10" fmla="*/ 0 w 491941"/>
                  <a:gd name="connsiteY10" fmla="*/ 101040 h 663550"/>
                  <a:gd name="connsiteX11" fmla="*/ 101040 w 491941"/>
                  <a:gd name="connsiteY11" fmla="*/ 0 h 663550"/>
                  <a:gd name="connsiteX0" fmla="*/ 101040 w 491941"/>
                  <a:gd name="connsiteY0" fmla="*/ 0 h 663550"/>
                  <a:gd name="connsiteX1" fmla="*/ 122749 w 491941"/>
                  <a:gd name="connsiteY1" fmla="*/ 0 h 663550"/>
                  <a:gd name="connsiteX2" fmla="*/ 148591 w 491941"/>
                  <a:gd name="connsiteY2" fmla="*/ 23518 h 663550"/>
                  <a:gd name="connsiteX3" fmla="*/ 332733 w 491941"/>
                  <a:gd name="connsiteY3" fmla="*/ 23518 h 663550"/>
                  <a:gd name="connsiteX4" fmla="*/ 358575 w 491941"/>
                  <a:gd name="connsiteY4" fmla="*/ 0 h 663550"/>
                  <a:gd name="connsiteX5" fmla="*/ 390901 w 491941"/>
                  <a:gd name="connsiteY5" fmla="*/ 0 h 663550"/>
                  <a:gd name="connsiteX6" fmla="*/ 491941 w 491941"/>
                  <a:gd name="connsiteY6" fmla="*/ 101040 h 663550"/>
                  <a:gd name="connsiteX7" fmla="*/ 491941 w 491941"/>
                  <a:gd name="connsiteY7" fmla="*/ 663550 h 663550"/>
                  <a:gd name="connsiteX8" fmla="*/ 0 w 491941"/>
                  <a:gd name="connsiteY8" fmla="*/ 663550 h 663550"/>
                  <a:gd name="connsiteX9" fmla="*/ 0 w 491941"/>
                  <a:gd name="connsiteY9" fmla="*/ 101040 h 663550"/>
                  <a:gd name="connsiteX10" fmla="*/ 101040 w 491941"/>
                  <a:gd name="connsiteY10" fmla="*/ 0 h 663550"/>
                  <a:gd name="connsiteX0" fmla="*/ 101040 w 491941"/>
                  <a:gd name="connsiteY0" fmla="*/ 0 h 663550"/>
                  <a:gd name="connsiteX1" fmla="*/ 122749 w 491941"/>
                  <a:gd name="connsiteY1" fmla="*/ 0 h 663550"/>
                  <a:gd name="connsiteX2" fmla="*/ 332733 w 491941"/>
                  <a:gd name="connsiteY2" fmla="*/ 23518 h 663550"/>
                  <a:gd name="connsiteX3" fmla="*/ 358575 w 491941"/>
                  <a:gd name="connsiteY3" fmla="*/ 0 h 663550"/>
                  <a:gd name="connsiteX4" fmla="*/ 390901 w 491941"/>
                  <a:gd name="connsiteY4" fmla="*/ 0 h 663550"/>
                  <a:gd name="connsiteX5" fmla="*/ 491941 w 491941"/>
                  <a:gd name="connsiteY5" fmla="*/ 101040 h 663550"/>
                  <a:gd name="connsiteX6" fmla="*/ 491941 w 491941"/>
                  <a:gd name="connsiteY6" fmla="*/ 663550 h 663550"/>
                  <a:gd name="connsiteX7" fmla="*/ 0 w 491941"/>
                  <a:gd name="connsiteY7" fmla="*/ 663550 h 663550"/>
                  <a:gd name="connsiteX8" fmla="*/ 0 w 491941"/>
                  <a:gd name="connsiteY8" fmla="*/ 101040 h 663550"/>
                  <a:gd name="connsiteX9" fmla="*/ 101040 w 491941"/>
                  <a:gd name="connsiteY9" fmla="*/ 0 h 663550"/>
                  <a:gd name="connsiteX0" fmla="*/ 101040 w 491941"/>
                  <a:gd name="connsiteY0" fmla="*/ 0 h 663550"/>
                  <a:gd name="connsiteX1" fmla="*/ 122749 w 491941"/>
                  <a:gd name="connsiteY1" fmla="*/ 0 h 663550"/>
                  <a:gd name="connsiteX2" fmla="*/ 358575 w 491941"/>
                  <a:gd name="connsiteY2" fmla="*/ 0 h 663550"/>
                  <a:gd name="connsiteX3" fmla="*/ 390901 w 491941"/>
                  <a:gd name="connsiteY3" fmla="*/ 0 h 663550"/>
                  <a:gd name="connsiteX4" fmla="*/ 491941 w 491941"/>
                  <a:gd name="connsiteY4" fmla="*/ 101040 h 663550"/>
                  <a:gd name="connsiteX5" fmla="*/ 491941 w 491941"/>
                  <a:gd name="connsiteY5" fmla="*/ 663550 h 663550"/>
                  <a:gd name="connsiteX6" fmla="*/ 0 w 491941"/>
                  <a:gd name="connsiteY6" fmla="*/ 663550 h 663550"/>
                  <a:gd name="connsiteX7" fmla="*/ 0 w 491941"/>
                  <a:gd name="connsiteY7" fmla="*/ 101040 h 663550"/>
                  <a:gd name="connsiteX8" fmla="*/ 101040 w 491941"/>
                  <a:gd name="connsiteY8" fmla="*/ 0 h 6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1941" h="663550">
                    <a:moveTo>
                      <a:pt x="101040" y="0"/>
                    </a:moveTo>
                    <a:lnTo>
                      <a:pt x="122749" y="0"/>
                    </a:lnTo>
                    <a:lnTo>
                      <a:pt x="358575" y="0"/>
                    </a:lnTo>
                    <a:lnTo>
                      <a:pt x="390901" y="0"/>
                    </a:lnTo>
                    <a:cubicBezTo>
                      <a:pt x="446704" y="0"/>
                      <a:pt x="491941" y="45237"/>
                      <a:pt x="491941" y="101040"/>
                    </a:cubicBezTo>
                    <a:lnTo>
                      <a:pt x="491941" y="663550"/>
                    </a:lnTo>
                    <a:lnTo>
                      <a:pt x="0" y="663550"/>
                    </a:lnTo>
                    <a:lnTo>
                      <a:pt x="0" y="101040"/>
                    </a:lnTo>
                    <a:cubicBezTo>
                      <a:pt x="0" y="45237"/>
                      <a:pt x="45237" y="0"/>
                      <a:pt x="1010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solidFill>
                  <a:srgbClr val="000000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71" name="グループ化 270">
                <a:extLst>
                  <a:ext uri="{FF2B5EF4-FFF2-40B4-BE49-F238E27FC236}">
                    <a16:creationId xmlns:a16="http://schemas.microsoft.com/office/drawing/2014/main" id="{89891702-01FA-49DC-A0F5-E80AE110CEC1}"/>
                  </a:ext>
                </a:extLst>
              </p:cNvPr>
              <p:cNvGrpSpPr/>
              <p:nvPr/>
            </p:nvGrpSpPr>
            <p:grpSpPr>
              <a:xfrm rot="3326337">
                <a:off x="3053287" y="4596528"/>
                <a:ext cx="213611" cy="400630"/>
                <a:chOff x="6821828" y="3229432"/>
                <a:chExt cx="275887" cy="517429"/>
              </a:xfrm>
            </p:grpSpPr>
            <p:sp>
              <p:nvSpPr>
                <p:cNvPr id="273" name="フリーフォーム: 図形 272">
                  <a:extLst>
                    <a:ext uri="{FF2B5EF4-FFF2-40B4-BE49-F238E27FC236}">
                      <a16:creationId xmlns:a16="http://schemas.microsoft.com/office/drawing/2014/main" id="{10237441-ADCF-4B6B-978F-B0F8EF80CADE}"/>
                    </a:ext>
                  </a:extLst>
                </p:cNvPr>
                <p:cNvSpPr/>
                <p:nvPr/>
              </p:nvSpPr>
              <p:spPr bwMode="auto">
                <a:xfrm rot="21155129" flipH="1">
                  <a:off x="6821828" y="3548210"/>
                  <a:ext cx="198018" cy="198651"/>
                </a:xfrm>
                <a:custGeom>
                  <a:avLst/>
                  <a:gdLst>
                    <a:gd name="connsiteX0" fmla="*/ 231749 w 1059772"/>
                    <a:gd name="connsiteY0" fmla="*/ 1241256 h 1319003"/>
                    <a:gd name="connsiteX1" fmla="*/ 175907 w 1059772"/>
                    <a:gd name="connsiteY1" fmla="*/ 1201964 h 1319003"/>
                    <a:gd name="connsiteX2" fmla="*/ 173033 w 1059772"/>
                    <a:gd name="connsiteY2" fmla="*/ 1195732 h 1319003"/>
                    <a:gd name="connsiteX3" fmla="*/ 151573 w 1059772"/>
                    <a:gd name="connsiteY3" fmla="*/ 1156319 h 1319003"/>
                    <a:gd name="connsiteX4" fmla="*/ 75653 w 1059772"/>
                    <a:gd name="connsiteY4" fmla="*/ 837558 h 1319003"/>
                    <a:gd name="connsiteX5" fmla="*/ 76737 w 1059772"/>
                    <a:gd name="connsiteY5" fmla="*/ 798091 h 1319003"/>
                    <a:gd name="connsiteX6" fmla="*/ 64179 w 1059772"/>
                    <a:gd name="connsiteY6" fmla="*/ 772999 h 1319003"/>
                    <a:gd name="connsiteX7" fmla="*/ 24807 w 1059772"/>
                    <a:gd name="connsiteY7" fmla="*/ 661975 h 1319003"/>
                    <a:gd name="connsiteX8" fmla="*/ 25270 w 1059772"/>
                    <a:gd name="connsiteY8" fmla="*/ 319176 h 1319003"/>
                    <a:gd name="connsiteX9" fmla="*/ 34629 w 1059772"/>
                    <a:gd name="connsiteY9" fmla="*/ 296444 h 1319003"/>
                    <a:gd name="connsiteX10" fmla="*/ 13495 w 1059772"/>
                    <a:gd name="connsiteY10" fmla="*/ 192959 h 1319003"/>
                    <a:gd name="connsiteX11" fmla="*/ 33874 w 1059772"/>
                    <a:gd name="connsiteY11" fmla="*/ 163967 h 1319003"/>
                    <a:gd name="connsiteX12" fmla="*/ 144406 w 1059772"/>
                    <a:gd name="connsiteY12" fmla="*/ 47459 h 1319003"/>
                    <a:gd name="connsiteX13" fmla="*/ 211003 w 1059772"/>
                    <a:gd name="connsiteY13" fmla="*/ 0 h 1319003"/>
                    <a:gd name="connsiteX14" fmla="*/ 418001 w 1059772"/>
                    <a:gd name="connsiteY14" fmla="*/ 0 h 1319003"/>
                    <a:gd name="connsiteX15" fmla="*/ 377203 w 1059772"/>
                    <a:gd name="connsiteY15" fmla="*/ 199776 h 1319003"/>
                    <a:gd name="connsiteX16" fmla="*/ 391936 w 1059772"/>
                    <a:gd name="connsiteY16" fmla="*/ 201350 h 1319003"/>
                    <a:gd name="connsiteX17" fmla="*/ 557350 w 1059772"/>
                    <a:gd name="connsiteY17" fmla="*/ 265044 h 1319003"/>
                    <a:gd name="connsiteX18" fmla="*/ 560026 w 1059772"/>
                    <a:gd name="connsiteY18" fmla="*/ 266860 h 1319003"/>
                    <a:gd name="connsiteX19" fmla="*/ 562800 w 1059772"/>
                    <a:gd name="connsiteY19" fmla="*/ 266131 h 1319003"/>
                    <a:gd name="connsiteX20" fmla="*/ 855642 w 1059772"/>
                    <a:gd name="connsiteY20" fmla="*/ 276724 h 1319003"/>
                    <a:gd name="connsiteX21" fmla="*/ 855383 w 1059772"/>
                    <a:gd name="connsiteY21" fmla="*/ 277624 h 1319003"/>
                    <a:gd name="connsiteX22" fmla="*/ 865821 w 1059772"/>
                    <a:gd name="connsiteY22" fmla="*/ 280552 h 1319003"/>
                    <a:gd name="connsiteX23" fmla="*/ 884762 w 1059772"/>
                    <a:gd name="connsiteY23" fmla="*/ 290267 h 1319003"/>
                    <a:gd name="connsiteX24" fmla="*/ 915874 w 1059772"/>
                    <a:gd name="connsiteY24" fmla="*/ 435609 h 1319003"/>
                    <a:gd name="connsiteX25" fmla="*/ 809366 w 1059772"/>
                    <a:gd name="connsiteY25" fmla="*/ 482036 h 1319003"/>
                    <a:gd name="connsiteX26" fmla="*/ 797403 w 1059772"/>
                    <a:gd name="connsiteY26" fmla="*/ 478681 h 1319003"/>
                    <a:gd name="connsiteX27" fmla="*/ 797313 w 1059772"/>
                    <a:gd name="connsiteY27" fmla="*/ 478990 h 1319003"/>
                    <a:gd name="connsiteX28" fmla="*/ 538290 w 1059772"/>
                    <a:gd name="connsiteY28" fmla="*/ 493051 h 1319003"/>
                    <a:gd name="connsiteX29" fmla="*/ 520853 w 1059772"/>
                    <a:gd name="connsiteY29" fmla="*/ 501373 h 1319003"/>
                    <a:gd name="connsiteX30" fmla="*/ 532491 w 1059772"/>
                    <a:gd name="connsiteY30" fmla="*/ 524655 h 1319003"/>
                    <a:gd name="connsiteX31" fmla="*/ 918445 w 1059772"/>
                    <a:gd name="connsiteY31" fmla="*/ 747102 h 1319003"/>
                    <a:gd name="connsiteX32" fmla="*/ 952321 w 1059772"/>
                    <a:gd name="connsiteY32" fmla="*/ 744915 h 1319003"/>
                    <a:gd name="connsiteX33" fmla="*/ 957900 w 1059772"/>
                    <a:gd name="connsiteY33" fmla="*/ 743711 h 1319003"/>
                    <a:gd name="connsiteX34" fmla="*/ 976238 w 1059772"/>
                    <a:gd name="connsiteY34" fmla="*/ 743391 h 1319003"/>
                    <a:gd name="connsiteX35" fmla="*/ 1059495 w 1059772"/>
                    <a:gd name="connsiteY35" fmla="*/ 838207 h 1319003"/>
                    <a:gd name="connsiteX36" fmla="*/ 980528 w 1059772"/>
                    <a:gd name="connsiteY36" fmla="*/ 918221 h 1319003"/>
                    <a:gd name="connsiteX37" fmla="*/ 974021 w 1059772"/>
                    <a:gd name="connsiteY37" fmla="*/ 918335 h 1319003"/>
                    <a:gd name="connsiteX38" fmla="*/ 974030 w 1059772"/>
                    <a:gd name="connsiteY38" fmla="*/ 918421 h 1319003"/>
                    <a:gd name="connsiteX39" fmla="*/ 922140 w 1059772"/>
                    <a:gd name="connsiteY39" fmla="*/ 921771 h 1319003"/>
                    <a:gd name="connsiteX40" fmla="*/ 870840 w 1059772"/>
                    <a:gd name="connsiteY40" fmla="*/ 920707 h 1319003"/>
                    <a:gd name="connsiteX41" fmla="*/ 620068 w 1059772"/>
                    <a:gd name="connsiteY41" fmla="*/ 848255 h 1319003"/>
                    <a:gd name="connsiteX42" fmla="*/ 589927 w 1059772"/>
                    <a:gd name="connsiteY42" fmla="*/ 829677 h 1319003"/>
                    <a:gd name="connsiteX43" fmla="*/ 616709 w 1059772"/>
                    <a:gd name="connsiteY43" fmla="*/ 854870 h 1319003"/>
                    <a:gd name="connsiteX44" fmla="*/ 887630 w 1059772"/>
                    <a:gd name="connsiteY44" fmla="*/ 979551 h 1319003"/>
                    <a:gd name="connsiteX45" fmla="*/ 887524 w 1059772"/>
                    <a:gd name="connsiteY45" fmla="*/ 980266 h 1319003"/>
                    <a:gd name="connsiteX46" fmla="*/ 901527 w 1059772"/>
                    <a:gd name="connsiteY46" fmla="*/ 981631 h 1319003"/>
                    <a:gd name="connsiteX47" fmla="*/ 979852 w 1059772"/>
                    <a:gd name="connsiteY47" fmla="*/ 1074589 h 1319003"/>
                    <a:gd name="connsiteX48" fmla="*/ 881757 w 1059772"/>
                    <a:gd name="connsiteY48" fmla="*/ 1169473 h 1319003"/>
                    <a:gd name="connsiteX49" fmla="*/ 861988 w 1059772"/>
                    <a:gd name="connsiteY49" fmla="*/ 1167546 h 1319003"/>
                    <a:gd name="connsiteX50" fmla="*/ 857645 w 1059772"/>
                    <a:gd name="connsiteY50" fmla="*/ 1166242 h 1319003"/>
                    <a:gd name="connsiteX51" fmla="*/ 800804 w 1059772"/>
                    <a:gd name="connsiteY51" fmla="*/ 1155368 h 1319003"/>
                    <a:gd name="connsiteX52" fmla="*/ 449600 w 1059772"/>
                    <a:gd name="connsiteY52" fmla="*/ 957070 h 1319003"/>
                    <a:gd name="connsiteX53" fmla="*/ 432966 w 1059772"/>
                    <a:gd name="connsiteY53" fmla="*/ 938380 h 1319003"/>
                    <a:gd name="connsiteX54" fmla="*/ 442381 w 1059772"/>
                    <a:gd name="connsiteY54" fmla="*/ 953343 h 1319003"/>
                    <a:gd name="connsiteX55" fmla="*/ 634655 w 1059772"/>
                    <a:gd name="connsiteY55" fmla="*/ 1125537 h 1319003"/>
                    <a:gd name="connsiteX56" fmla="*/ 671306 w 1059772"/>
                    <a:gd name="connsiteY56" fmla="*/ 1143091 h 1319003"/>
                    <a:gd name="connsiteX57" fmla="*/ 680029 w 1059772"/>
                    <a:gd name="connsiteY57" fmla="*/ 1145898 h 1319003"/>
                    <a:gd name="connsiteX58" fmla="*/ 733112 w 1059772"/>
                    <a:gd name="connsiteY58" fmla="*/ 1228910 h 1319003"/>
                    <a:gd name="connsiteX59" fmla="*/ 646199 w 1059772"/>
                    <a:gd name="connsiteY59" fmla="*/ 1319003 h 1319003"/>
                    <a:gd name="connsiteX60" fmla="*/ 612368 w 1059772"/>
                    <a:gd name="connsiteY60" fmla="*/ 1311923 h 1319003"/>
                    <a:gd name="connsiteX61" fmla="*/ 608168 w 1059772"/>
                    <a:gd name="connsiteY61" fmla="*/ 1309560 h 1319003"/>
                    <a:gd name="connsiteX62" fmla="*/ 550918 w 1059772"/>
                    <a:gd name="connsiteY62" fmla="*/ 1282139 h 1319003"/>
                    <a:gd name="connsiteX63" fmla="*/ 272929 w 1059772"/>
                    <a:gd name="connsiteY63" fmla="*/ 1018008 h 1319003"/>
                    <a:gd name="connsiteX64" fmla="*/ 263877 w 1059772"/>
                    <a:gd name="connsiteY64" fmla="*/ 1001363 h 1319003"/>
                    <a:gd name="connsiteX65" fmla="*/ 260179 w 1059772"/>
                    <a:gd name="connsiteY65" fmla="*/ 999627 h 1319003"/>
                    <a:gd name="connsiteX66" fmla="*/ 265380 w 1059772"/>
                    <a:gd name="connsiteY66" fmla="*/ 1016581 h 1319003"/>
                    <a:gd name="connsiteX67" fmla="*/ 294131 w 1059772"/>
                    <a:gd name="connsiteY67" fmla="*/ 1085202 h 1319003"/>
                    <a:gd name="connsiteX68" fmla="*/ 310035 w 1059772"/>
                    <a:gd name="connsiteY68" fmla="*/ 1114410 h 1319003"/>
                    <a:gd name="connsiteX69" fmla="*/ 312317 w 1059772"/>
                    <a:gd name="connsiteY69" fmla="*/ 1117583 h 1319003"/>
                    <a:gd name="connsiteX70" fmla="*/ 323049 w 1059772"/>
                    <a:gd name="connsiteY70" fmla="*/ 1148551 h 1319003"/>
                    <a:gd name="connsiteX71" fmla="*/ 255745 w 1059772"/>
                    <a:gd name="connsiteY71" fmla="*/ 1241597 h 1319003"/>
                    <a:gd name="connsiteX72" fmla="*/ 231749 w 1059772"/>
                    <a:gd name="connsiteY72" fmla="*/ 1241256 h 1319003"/>
                    <a:gd name="connsiteX0" fmla="*/ 231749 w 1059772"/>
                    <a:gd name="connsiteY0" fmla="*/ 1241256 h 1319003"/>
                    <a:gd name="connsiteX1" fmla="*/ 175907 w 1059772"/>
                    <a:gd name="connsiteY1" fmla="*/ 1201964 h 1319003"/>
                    <a:gd name="connsiteX2" fmla="*/ 173033 w 1059772"/>
                    <a:gd name="connsiteY2" fmla="*/ 1195732 h 1319003"/>
                    <a:gd name="connsiteX3" fmla="*/ 151573 w 1059772"/>
                    <a:gd name="connsiteY3" fmla="*/ 1156319 h 1319003"/>
                    <a:gd name="connsiteX4" fmla="*/ 75653 w 1059772"/>
                    <a:gd name="connsiteY4" fmla="*/ 837558 h 1319003"/>
                    <a:gd name="connsiteX5" fmla="*/ 76737 w 1059772"/>
                    <a:gd name="connsiteY5" fmla="*/ 798091 h 1319003"/>
                    <a:gd name="connsiteX6" fmla="*/ 64179 w 1059772"/>
                    <a:gd name="connsiteY6" fmla="*/ 772999 h 1319003"/>
                    <a:gd name="connsiteX7" fmla="*/ 24807 w 1059772"/>
                    <a:gd name="connsiteY7" fmla="*/ 661975 h 1319003"/>
                    <a:gd name="connsiteX8" fmla="*/ 25270 w 1059772"/>
                    <a:gd name="connsiteY8" fmla="*/ 319176 h 1319003"/>
                    <a:gd name="connsiteX9" fmla="*/ 34629 w 1059772"/>
                    <a:gd name="connsiteY9" fmla="*/ 296444 h 1319003"/>
                    <a:gd name="connsiteX10" fmla="*/ 13495 w 1059772"/>
                    <a:gd name="connsiteY10" fmla="*/ 192959 h 1319003"/>
                    <a:gd name="connsiteX11" fmla="*/ 33874 w 1059772"/>
                    <a:gd name="connsiteY11" fmla="*/ 163967 h 1319003"/>
                    <a:gd name="connsiteX12" fmla="*/ 144406 w 1059772"/>
                    <a:gd name="connsiteY12" fmla="*/ 47459 h 1319003"/>
                    <a:gd name="connsiteX13" fmla="*/ 418001 w 1059772"/>
                    <a:gd name="connsiteY13" fmla="*/ 0 h 1319003"/>
                    <a:gd name="connsiteX14" fmla="*/ 377203 w 1059772"/>
                    <a:gd name="connsiteY14" fmla="*/ 199776 h 1319003"/>
                    <a:gd name="connsiteX15" fmla="*/ 391936 w 1059772"/>
                    <a:gd name="connsiteY15" fmla="*/ 201350 h 1319003"/>
                    <a:gd name="connsiteX16" fmla="*/ 557350 w 1059772"/>
                    <a:gd name="connsiteY16" fmla="*/ 265044 h 1319003"/>
                    <a:gd name="connsiteX17" fmla="*/ 560026 w 1059772"/>
                    <a:gd name="connsiteY17" fmla="*/ 266860 h 1319003"/>
                    <a:gd name="connsiteX18" fmla="*/ 562800 w 1059772"/>
                    <a:gd name="connsiteY18" fmla="*/ 266131 h 1319003"/>
                    <a:gd name="connsiteX19" fmla="*/ 855642 w 1059772"/>
                    <a:gd name="connsiteY19" fmla="*/ 276724 h 1319003"/>
                    <a:gd name="connsiteX20" fmla="*/ 855383 w 1059772"/>
                    <a:gd name="connsiteY20" fmla="*/ 277624 h 1319003"/>
                    <a:gd name="connsiteX21" fmla="*/ 865821 w 1059772"/>
                    <a:gd name="connsiteY21" fmla="*/ 280552 h 1319003"/>
                    <a:gd name="connsiteX22" fmla="*/ 884762 w 1059772"/>
                    <a:gd name="connsiteY22" fmla="*/ 290267 h 1319003"/>
                    <a:gd name="connsiteX23" fmla="*/ 915874 w 1059772"/>
                    <a:gd name="connsiteY23" fmla="*/ 435609 h 1319003"/>
                    <a:gd name="connsiteX24" fmla="*/ 809366 w 1059772"/>
                    <a:gd name="connsiteY24" fmla="*/ 482036 h 1319003"/>
                    <a:gd name="connsiteX25" fmla="*/ 797403 w 1059772"/>
                    <a:gd name="connsiteY25" fmla="*/ 478681 h 1319003"/>
                    <a:gd name="connsiteX26" fmla="*/ 797313 w 1059772"/>
                    <a:gd name="connsiteY26" fmla="*/ 478990 h 1319003"/>
                    <a:gd name="connsiteX27" fmla="*/ 538290 w 1059772"/>
                    <a:gd name="connsiteY27" fmla="*/ 493051 h 1319003"/>
                    <a:gd name="connsiteX28" fmla="*/ 520853 w 1059772"/>
                    <a:gd name="connsiteY28" fmla="*/ 501373 h 1319003"/>
                    <a:gd name="connsiteX29" fmla="*/ 532491 w 1059772"/>
                    <a:gd name="connsiteY29" fmla="*/ 524655 h 1319003"/>
                    <a:gd name="connsiteX30" fmla="*/ 918445 w 1059772"/>
                    <a:gd name="connsiteY30" fmla="*/ 747102 h 1319003"/>
                    <a:gd name="connsiteX31" fmla="*/ 952321 w 1059772"/>
                    <a:gd name="connsiteY31" fmla="*/ 744915 h 1319003"/>
                    <a:gd name="connsiteX32" fmla="*/ 957900 w 1059772"/>
                    <a:gd name="connsiteY32" fmla="*/ 743711 h 1319003"/>
                    <a:gd name="connsiteX33" fmla="*/ 976238 w 1059772"/>
                    <a:gd name="connsiteY33" fmla="*/ 743391 h 1319003"/>
                    <a:gd name="connsiteX34" fmla="*/ 1059495 w 1059772"/>
                    <a:gd name="connsiteY34" fmla="*/ 838207 h 1319003"/>
                    <a:gd name="connsiteX35" fmla="*/ 980528 w 1059772"/>
                    <a:gd name="connsiteY35" fmla="*/ 918221 h 1319003"/>
                    <a:gd name="connsiteX36" fmla="*/ 974021 w 1059772"/>
                    <a:gd name="connsiteY36" fmla="*/ 918335 h 1319003"/>
                    <a:gd name="connsiteX37" fmla="*/ 974030 w 1059772"/>
                    <a:gd name="connsiteY37" fmla="*/ 918421 h 1319003"/>
                    <a:gd name="connsiteX38" fmla="*/ 922140 w 1059772"/>
                    <a:gd name="connsiteY38" fmla="*/ 921771 h 1319003"/>
                    <a:gd name="connsiteX39" fmla="*/ 870840 w 1059772"/>
                    <a:gd name="connsiteY39" fmla="*/ 920707 h 1319003"/>
                    <a:gd name="connsiteX40" fmla="*/ 620068 w 1059772"/>
                    <a:gd name="connsiteY40" fmla="*/ 848255 h 1319003"/>
                    <a:gd name="connsiteX41" fmla="*/ 589927 w 1059772"/>
                    <a:gd name="connsiteY41" fmla="*/ 829677 h 1319003"/>
                    <a:gd name="connsiteX42" fmla="*/ 616709 w 1059772"/>
                    <a:gd name="connsiteY42" fmla="*/ 854870 h 1319003"/>
                    <a:gd name="connsiteX43" fmla="*/ 887630 w 1059772"/>
                    <a:gd name="connsiteY43" fmla="*/ 979551 h 1319003"/>
                    <a:gd name="connsiteX44" fmla="*/ 887524 w 1059772"/>
                    <a:gd name="connsiteY44" fmla="*/ 980266 h 1319003"/>
                    <a:gd name="connsiteX45" fmla="*/ 901527 w 1059772"/>
                    <a:gd name="connsiteY45" fmla="*/ 981631 h 1319003"/>
                    <a:gd name="connsiteX46" fmla="*/ 979852 w 1059772"/>
                    <a:gd name="connsiteY46" fmla="*/ 1074589 h 1319003"/>
                    <a:gd name="connsiteX47" fmla="*/ 881757 w 1059772"/>
                    <a:gd name="connsiteY47" fmla="*/ 1169473 h 1319003"/>
                    <a:gd name="connsiteX48" fmla="*/ 861988 w 1059772"/>
                    <a:gd name="connsiteY48" fmla="*/ 1167546 h 1319003"/>
                    <a:gd name="connsiteX49" fmla="*/ 857645 w 1059772"/>
                    <a:gd name="connsiteY49" fmla="*/ 1166242 h 1319003"/>
                    <a:gd name="connsiteX50" fmla="*/ 800804 w 1059772"/>
                    <a:gd name="connsiteY50" fmla="*/ 1155368 h 1319003"/>
                    <a:gd name="connsiteX51" fmla="*/ 449600 w 1059772"/>
                    <a:gd name="connsiteY51" fmla="*/ 957070 h 1319003"/>
                    <a:gd name="connsiteX52" fmla="*/ 432966 w 1059772"/>
                    <a:gd name="connsiteY52" fmla="*/ 938380 h 1319003"/>
                    <a:gd name="connsiteX53" fmla="*/ 442381 w 1059772"/>
                    <a:gd name="connsiteY53" fmla="*/ 953343 h 1319003"/>
                    <a:gd name="connsiteX54" fmla="*/ 634655 w 1059772"/>
                    <a:gd name="connsiteY54" fmla="*/ 1125537 h 1319003"/>
                    <a:gd name="connsiteX55" fmla="*/ 671306 w 1059772"/>
                    <a:gd name="connsiteY55" fmla="*/ 1143091 h 1319003"/>
                    <a:gd name="connsiteX56" fmla="*/ 680029 w 1059772"/>
                    <a:gd name="connsiteY56" fmla="*/ 1145898 h 1319003"/>
                    <a:gd name="connsiteX57" fmla="*/ 733112 w 1059772"/>
                    <a:gd name="connsiteY57" fmla="*/ 1228910 h 1319003"/>
                    <a:gd name="connsiteX58" fmla="*/ 646199 w 1059772"/>
                    <a:gd name="connsiteY58" fmla="*/ 1319003 h 1319003"/>
                    <a:gd name="connsiteX59" fmla="*/ 612368 w 1059772"/>
                    <a:gd name="connsiteY59" fmla="*/ 1311923 h 1319003"/>
                    <a:gd name="connsiteX60" fmla="*/ 608168 w 1059772"/>
                    <a:gd name="connsiteY60" fmla="*/ 1309560 h 1319003"/>
                    <a:gd name="connsiteX61" fmla="*/ 550918 w 1059772"/>
                    <a:gd name="connsiteY61" fmla="*/ 1282139 h 1319003"/>
                    <a:gd name="connsiteX62" fmla="*/ 272929 w 1059772"/>
                    <a:gd name="connsiteY62" fmla="*/ 1018008 h 1319003"/>
                    <a:gd name="connsiteX63" fmla="*/ 263877 w 1059772"/>
                    <a:gd name="connsiteY63" fmla="*/ 1001363 h 1319003"/>
                    <a:gd name="connsiteX64" fmla="*/ 260179 w 1059772"/>
                    <a:gd name="connsiteY64" fmla="*/ 999627 h 1319003"/>
                    <a:gd name="connsiteX65" fmla="*/ 265380 w 1059772"/>
                    <a:gd name="connsiteY65" fmla="*/ 1016581 h 1319003"/>
                    <a:gd name="connsiteX66" fmla="*/ 294131 w 1059772"/>
                    <a:gd name="connsiteY66" fmla="*/ 1085202 h 1319003"/>
                    <a:gd name="connsiteX67" fmla="*/ 310035 w 1059772"/>
                    <a:gd name="connsiteY67" fmla="*/ 1114410 h 1319003"/>
                    <a:gd name="connsiteX68" fmla="*/ 312317 w 1059772"/>
                    <a:gd name="connsiteY68" fmla="*/ 1117583 h 1319003"/>
                    <a:gd name="connsiteX69" fmla="*/ 323049 w 1059772"/>
                    <a:gd name="connsiteY69" fmla="*/ 1148551 h 1319003"/>
                    <a:gd name="connsiteX70" fmla="*/ 255745 w 1059772"/>
                    <a:gd name="connsiteY70" fmla="*/ 1241597 h 1319003"/>
                    <a:gd name="connsiteX71" fmla="*/ 231749 w 1059772"/>
                    <a:gd name="connsiteY71" fmla="*/ 1241256 h 1319003"/>
                    <a:gd name="connsiteX0" fmla="*/ 231749 w 1059772"/>
                    <a:gd name="connsiteY0" fmla="*/ 1241443 h 1319190"/>
                    <a:gd name="connsiteX1" fmla="*/ 175907 w 1059772"/>
                    <a:gd name="connsiteY1" fmla="*/ 1202151 h 1319190"/>
                    <a:gd name="connsiteX2" fmla="*/ 173033 w 1059772"/>
                    <a:gd name="connsiteY2" fmla="*/ 1195919 h 1319190"/>
                    <a:gd name="connsiteX3" fmla="*/ 151573 w 1059772"/>
                    <a:gd name="connsiteY3" fmla="*/ 1156506 h 1319190"/>
                    <a:gd name="connsiteX4" fmla="*/ 75653 w 1059772"/>
                    <a:gd name="connsiteY4" fmla="*/ 837745 h 1319190"/>
                    <a:gd name="connsiteX5" fmla="*/ 76737 w 1059772"/>
                    <a:gd name="connsiteY5" fmla="*/ 798278 h 1319190"/>
                    <a:gd name="connsiteX6" fmla="*/ 64179 w 1059772"/>
                    <a:gd name="connsiteY6" fmla="*/ 773186 h 1319190"/>
                    <a:gd name="connsiteX7" fmla="*/ 24807 w 1059772"/>
                    <a:gd name="connsiteY7" fmla="*/ 662162 h 1319190"/>
                    <a:gd name="connsiteX8" fmla="*/ 25270 w 1059772"/>
                    <a:gd name="connsiteY8" fmla="*/ 319363 h 1319190"/>
                    <a:gd name="connsiteX9" fmla="*/ 34629 w 1059772"/>
                    <a:gd name="connsiteY9" fmla="*/ 296631 h 1319190"/>
                    <a:gd name="connsiteX10" fmla="*/ 13495 w 1059772"/>
                    <a:gd name="connsiteY10" fmla="*/ 193146 h 1319190"/>
                    <a:gd name="connsiteX11" fmla="*/ 33874 w 1059772"/>
                    <a:gd name="connsiteY11" fmla="*/ 164154 h 1319190"/>
                    <a:gd name="connsiteX12" fmla="*/ 418001 w 1059772"/>
                    <a:gd name="connsiteY12" fmla="*/ 187 h 1319190"/>
                    <a:gd name="connsiteX13" fmla="*/ 377203 w 1059772"/>
                    <a:gd name="connsiteY13" fmla="*/ 199963 h 1319190"/>
                    <a:gd name="connsiteX14" fmla="*/ 391936 w 1059772"/>
                    <a:gd name="connsiteY14" fmla="*/ 201537 h 1319190"/>
                    <a:gd name="connsiteX15" fmla="*/ 557350 w 1059772"/>
                    <a:gd name="connsiteY15" fmla="*/ 265231 h 1319190"/>
                    <a:gd name="connsiteX16" fmla="*/ 560026 w 1059772"/>
                    <a:gd name="connsiteY16" fmla="*/ 267047 h 1319190"/>
                    <a:gd name="connsiteX17" fmla="*/ 562800 w 1059772"/>
                    <a:gd name="connsiteY17" fmla="*/ 266318 h 1319190"/>
                    <a:gd name="connsiteX18" fmla="*/ 855642 w 1059772"/>
                    <a:gd name="connsiteY18" fmla="*/ 276911 h 1319190"/>
                    <a:gd name="connsiteX19" fmla="*/ 855383 w 1059772"/>
                    <a:gd name="connsiteY19" fmla="*/ 277811 h 1319190"/>
                    <a:gd name="connsiteX20" fmla="*/ 865821 w 1059772"/>
                    <a:gd name="connsiteY20" fmla="*/ 280739 h 1319190"/>
                    <a:gd name="connsiteX21" fmla="*/ 884762 w 1059772"/>
                    <a:gd name="connsiteY21" fmla="*/ 290454 h 1319190"/>
                    <a:gd name="connsiteX22" fmla="*/ 915874 w 1059772"/>
                    <a:gd name="connsiteY22" fmla="*/ 435796 h 1319190"/>
                    <a:gd name="connsiteX23" fmla="*/ 809366 w 1059772"/>
                    <a:gd name="connsiteY23" fmla="*/ 482223 h 1319190"/>
                    <a:gd name="connsiteX24" fmla="*/ 797403 w 1059772"/>
                    <a:gd name="connsiteY24" fmla="*/ 478868 h 1319190"/>
                    <a:gd name="connsiteX25" fmla="*/ 797313 w 1059772"/>
                    <a:gd name="connsiteY25" fmla="*/ 479177 h 1319190"/>
                    <a:gd name="connsiteX26" fmla="*/ 538290 w 1059772"/>
                    <a:gd name="connsiteY26" fmla="*/ 493238 h 1319190"/>
                    <a:gd name="connsiteX27" fmla="*/ 520853 w 1059772"/>
                    <a:gd name="connsiteY27" fmla="*/ 501560 h 1319190"/>
                    <a:gd name="connsiteX28" fmla="*/ 532491 w 1059772"/>
                    <a:gd name="connsiteY28" fmla="*/ 524842 h 1319190"/>
                    <a:gd name="connsiteX29" fmla="*/ 918445 w 1059772"/>
                    <a:gd name="connsiteY29" fmla="*/ 747289 h 1319190"/>
                    <a:gd name="connsiteX30" fmla="*/ 952321 w 1059772"/>
                    <a:gd name="connsiteY30" fmla="*/ 745102 h 1319190"/>
                    <a:gd name="connsiteX31" fmla="*/ 957900 w 1059772"/>
                    <a:gd name="connsiteY31" fmla="*/ 743898 h 1319190"/>
                    <a:gd name="connsiteX32" fmla="*/ 976238 w 1059772"/>
                    <a:gd name="connsiteY32" fmla="*/ 743578 h 1319190"/>
                    <a:gd name="connsiteX33" fmla="*/ 1059495 w 1059772"/>
                    <a:gd name="connsiteY33" fmla="*/ 838394 h 1319190"/>
                    <a:gd name="connsiteX34" fmla="*/ 980528 w 1059772"/>
                    <a:gd name="connsiteY34" fmla="*/ 918408 h 1319190"/>
                    <a:gd name="connsiteX35" fmla="*/ 974021 w 1059772"/>
                    <a:gd name="connsiteY35" fmla="*/ 918522 h 1319190"/>
                    <a:gd name="connsiteX36" fmla="*/ 974030 w 1059772"/>
                    <a:gd name="connsiteY36" fmla="*/ 918608 h 1319190"/>
                    <a:gd name="connsiteX37" fmla="*/ 922140 w 1059772"/>
                    <a:gd name="connsiteY37" fmla="*/ 921958 h 1319190"/>
                    <a:gd name="connsiteX38" fmla="*/ 870840 w 1059772"/>
                    <a:gd name="connsiteY38" fmla="*/ 920894 h 1319190"/>
                    <a:gd name="connsiteX39" fmla="*/ 620068 w 1059772"/>
                    <a:gd name="connsiteY39" fmla="*/ 848442 h 1319190"/>
                    <a:gd name="connsiteX40" fmla="*/ 589927 w 1059772"/>
                    <a:gd name="connsiteY40" fmla="*/ 829864 h 1319190"/>
                    <a:gd name="connsiteX41" fmla="*/ 616709 w 1059772"/>
                    <a:gd name="connsiteY41" fmla="*/ 855057 h 1319190"/>
                    <a:gd name="connsiteX42" fmla="*/ 887630 w 1059772"/>
                    <a:gd name="connsiteY42" fmla="*/ 979738 h 1319190"/>
                    <a:gd name="connsiteX43" fmla="*/ 887524 w 1059772"/>
                    <a:gd name="connsiteY43" fmla="*/ 980453 h 1319190"/>
                    <a:gd name="connsiteX44" fmla="*/ 901527 w 1059772"/>
                    <a:gd name="connsiteY44" fmla="*/ 981818 h 1319190"/>
                    <a:gd name="connsiteX45" fmla="*/ 979852 w 1059772"/>
                    <a:gd name="connsiteY45" fmla="*/ 1074776 h 1319190"/>
                    <a:gd name="connsiteX46" fmla="*/ 881757 w 1059772"/>
                    <a:gd name="connsiteY46" fmla="*/ 1169660 h 1319190"/>
                    <a:gd name="connsiteX47" fmla="*/ 861988 w 1059772"/>
                    <a:gd name="connsiteY47" fmla="*/ 1167733 h 1319190"/>
                    <a:gd name="connsiteX48" fmla="*/ 857645 w 1059772"/>
                    <a:gd name="connsiteY48" fmla="*/ 1166429 h 1319190"/>
                    <a:gd name="connsiteX49" fmla="*/ 800804 w 1059772"/>
                    <a:gd name="connsiteY49" fmla="*/ 1155555 h 1319190"/>
                    <a:gd name="connsiteX50" fmla="*/ 449600 w 1059772"/>
                    <a:gd name="connsiteY50" fmla="*/ 957257 h 1319190"/>
                    <a:gd name="connsiteX51" fmla="*/ 432966 w 1059772"/>
                    <a:gd name="connsiteY51" fmla="*/ 938567 h 1319190"/>
                    <a:gd name="connsiteX52" fmla="*/ 442381 w 1059772"/>
                    <a:gd name="connsiteY52" fmla="*/ 953530 h 1319190"/>
                    <a:gd name="connsiteX53" fmla="*/ 634655 w 1059772"/>
                    <a:gd name="connsiteY53" fmla="*/ 1125724 h 1319190"/>
                    <a:gd name="connsiteX54" fmla="*/ 671306 w 1059772"/>
                    <a:gd name="connsiteY54" fmla="*/ 1143278 h 1319190"/>
                    <a:gd name="connsiteX55" fmla="*/ 680029 w 1059772"/>
                    <a:gd name="connsiteY55" fmla="*/ 1146085 h 1319190"/>
                    <a:gd name="connsiteX56" fmla="*/ 733112 w 1059772"/>
                    <a:gd name="connsiteY56" fmla="*/ 1229097 h 1319190"/>
                    <a:gd name="connsiteX57" fmla="*/ 646199 w 1059772"/>
                    <a:gd name="connsiteY57" fmla="*/ 1319190 h 1319190"/>
                    <a:gd name="connsiteX58" fmla="*/ 612368 w 1059772"/>
                    <a:gd name="connsiteY58" fmla="*/ 1312110 h 1319190"/>
                    <a:gd name="connsiteX59" fmla="*/ 608168 w 1059772"/>
                    <a:gd name="connsiteY59" fmla="*/ 1309747 h 1319190"/>
                    <a:gd name="connsiteX60" fmla="*/ 550918 w 1059772"/>
                    <a:gd name="connsiteY60" fmla="*/ 1282326 h 1319190"/>
                    <a:gd name="connsiteX61" fmla="*/ 272929 w 1059772"/>
                    <a:gd name="connsiteY61" fmla="*/ 1018195 h 1319190"/>
                    <a:gd name="connsiteX62" fmla="*/ 263877 w 1059772"/>
                    <a:gd name="connsiteY62" fmla="*/ 1001550 h 1319190"/>
                    <a:gd name="connsiteX63" fmla="*/ 260179 w 1059772"/>
                    <a:gd name="connsiteY63" fmla="*/ 999814 h 1319190"/>
                    <a:gd name="connsiteX64" fmla="*/ 265380 w 1059772"/>
                    <a:gd name="connsiteY64" fmla="*/ 1016768 h 1319190"/>
                    <a:gd name="connsiteX65" fmla="*/ 294131 w 1059772"/>
                    <a:gd name="connsiteY65" fmla="*/ 1085389 h 1319190"/>
                    <a:gd name="connsiteX66" fmla="*/ 310035 w 1059772"/>
                    <a:gd name="connsiteY66" fmla="*/ 1114597 h 1319190"/>
                    <a:gd name="connsiteX67" fmla="*/ 312317 w 1059772"/>
                    <a:gd name="connsiteY67" fmla="*/ 1117770 h 1319190"/>
                    <a:gd name="connsiteX68" fmla="*/ 323049 w 1059772"/>
                    <a:gd name="connsiteY68" fmla="*/ 1148738 h 1319190"/>
                    <a:gd name="connsiteX69" fmla="*/ 255745 w 1059772"/>
                    <a:gd name="connsiteY69" fmla="*/ 1241784 h 1319190"/>
                    <a:gd name="connsiteX70" fmla="*/ 231749 w 1059772"/>
                    <a:gd name="connsiteY70" fmla="*/ 1241443 h 1319190"/>
                    <a:gd name="connsiteX0" fmla="*/ 231749 w 1059772"/>
                    <a:gd name="connsiteY0" fmla="*/ 1447964 h 1525711"/>
                    <a:gd name="connsiteX1" fmla="*/ 175907 w 1059772"/>
                    <a:gd name="connsiteY1" fmla="*/ 1408672 h 1525711"/>
                    <a:gd name="connsiteX2" fmla="*/ 173033 w 1059772"/>
                    <a:gd name="connsiteY2" fmla="*/ 1402440 h 1525711"/>
                    <a:gd name="connsiteX3" fmla="*/ 151573 w 1059772"/>
                    <a:gd name="connsiteY3" fmla="*/ 1363027 h 1525711"/>
                    <a:gd name="connsiteX4" fmla="*/ 75653 w 1059772"/>
                    <a:gd name="connsiteY4" fmla="*/ 1044266 h 1525711"/>
                    <a:gd name="connsiteX5" fmla="*/ 76737 w 1059772"/>
                    <a:gd name="connsiteY5" fmla="*/ 1004799 h 1525711"/>
                    <a:gd name="connsiteX6" fmla="*/ 64179 w 1059772"/>
                    <a:gd name="connsiteY6" fmla="*/ 979707 h 1525711"/>
                    <a:gd name="connsiteX7" fmla="*/ 24807 w 1059772"/>
                    <a:gd name="connsiteY7" fmla="*/ 868683 h 1525711"/>
                    <a:gd name="connsiteX8" fmla="*/ 25270 w 1059772"/>
                    <a:gd name="connsiteY8" fmla="*/ 525884 h 1525711"/>
                    <a:gd name="connsiteX9" fmla="*/ 34629 w 1059772"/>
                    <a:gd name="connsiteY9" fmla="*/ 503152 h 1525711"/>
                    <a:gd name="connsiteX10" fmla="*/ 13495 w 1059772"/>
                    <a:gd name="connsiteY10" fmla="*/ 399667 h 1525711"/>
                    <a:gd name="connsiteX11" fmla="*/ 33874 w 1059772"/>
                    <a:gd name="connsiteY11" fmla="*/ 370675 h 1525711"/>
                    <a:gd name="connsiteX12" fmla="*/ 112186 w 1059772"/>
                    <a:gd name="connsiteY12" fmla="*/ 77 h 1525711"/>
                    <a:gd name="connsiteX13" fmla="*/ 377203 w 1059772"/>
                    <a:gd name="connsiteY13" fmla="*/ 406484 h 1525711"/>
                    <a:gd name="connsiteX14" fmla="*/ 391936 w 1059772"/>
                    <a:gd name="connsiteY14" fmla="*/ 408058 h 1525711"/>
                    <a:gd name="connsiteX15" fmla="*/ 557350 w 1059772"/>
                    <a:gd name="connsiteY15" fmla="*/ 471752 h 1525711"/>
                    <a:gd name="connsiteX16" fmla="*/ 560026 w 1059772"/>
                    <a:gd name="connsiteY16" fmla="*/ 473568 h 1525711"/>
                    <a:gd name="connsiteX17" fmla="*/ 562800 w 1059772"/>
                    <a:gd name="connsiteY17" fmla="*/ 472839 h 1525711"/>
                    <a:gd name="connsiteX18" fmla="*/ 855642 w 1059772"/>
                    <a:gd name="connsiteY18" fmla="*/ 483432 h 1525711"/>
                    <a:gd name="connsiteX19" fmla="*/ 855383 w 1059772"/>
                    <a:gd name="connsiteY19" fmla="*/ 484332 h 1525711"/>
                    <a:gd name="connsiteX20" fmla="*/ 865821 w 1059772"/>
                    <a:gd name="connsiteY20" fmla="*/ 487260 h 1525711"/>
                    <a:gd name="connsiteX21" fmla="*/ 884762 w 1059772"/>
                    <a:gd name="connsiteY21" fmla="*/ 496975 h 1525711"/>
                    <a:gd name="connsiteX22" fmla="*/ 915874 w 1059772"/>
                    <a:gd name="connsiteY22" fmla="*/ 642317 h 1525711"/>
                    <a:gd name="connsiteX23" fmla="*/ 809366 w 1059772"/>
                    <a:gd name="connsiteY23" fmla="*/ 688744 h 1525711"/>
                    <a:gd name="connsiteX24" fmla="*/ 797403 w 1059772"/>
                    <a:gd name="connsiteY24" fmla="*/ 685389 h 1525711"/>
                    <a:gd name="connsiteX25" fmla="*/ 797313 w 1059772"/>
                    <a:gd name="connsiteY25" fmla="*/ 685698 h 1525711"/>
                    <a:gd name="connsiteX26" fmla="*/ 538290 w 1059772"/>
                    <a:gd name="connsiteY26" fmla="*/ 699759 h 1525711"/>
                    <a:gd name="connsiteX27" fmla="*/ 520853 w 1059772"/>
                    <a:gd name="connsiteY27" fmla="*/ 708081 h 1525711"/>
                    <a:gd name="connsiteX28" fmla="*/ 532491 w 1059772"/>
                    <a:gd name="connsiteY28" fmla="*/ 731363 h 1525711"/>
                    <a:gd name="connsiteX29" fmla="*/ 918445 w 1059772"/>
                    <a:gd name="connsiteY29" fmla="*/ 953810 h 1525711"/>
                    <a:gd name="connsiteX30" fmla="*/ 952321 w 1059772"/>
                    <a:gd name="connsiteY30" fmla="*/ 951623 h 1525711"/>
                    <a:gd name="connsiteX31" fmla="*/ 957900 w 1059772"/>
                    <a:gd name="connsiteY31" fmla="*/ 950419 h 1525711"/>
                    <a:gd name="connsiteX32" fmla="*/ 976238 w 1059772"/>
                    <a:gd name="connsiteY32" fmla="*/ 950099 h 1525711"/>
                    <a:gd name="connsiteX33" fmla="*/ 1059495 w 1059772"/>
                    <a:gd name="connsiteY33" fmla="*/ 1044915 h 1525711"/>
                    <a:gd name="connsiteX34" fmla="*/ 980528 w 1059772"/>
                    <a:gd name="connsiteY34" fmla="*/ 1124929 h 1525711"/>
                    <a:gd name="connsiteX35" fmla="*/ 974021 w 1059772"/>
                    <a:gd name="connsiteY35" fmla="*/ 1125043 h 1525711"/>
                    <a:gd name="connsiteX36" fmla="*/ 974030 w 1059772"/>
                    <a:gd name="connsiteY36" fmla="*/ 1125129 h 1525711"/>
                    <a:gd name="connsiteX37" fmla="*/ 922140 w 1059772"/>
                    <a:gd name="connsiteY37" fmla="*/ 1128479 h 1525711"/>
                    <a:gd name="connsiteX38" fmla="*/ 870840 w 1059772"/>
                    <a:gd name="connsiteY38" fmla="*/ 1127415 h 1525711"/>
                    <a:gd name="connsiteX39" fmla="*/ 620068 w 1059772"/>
                    <a:gd name="connsiteY39" fmla="*/ 1054963 h 1525711"/>
                    <a:gd name="connsiteX40" fmla="*/ 589927 w 1059772"/>
                    <a:gd name="connsiteY40" fmla="*/ 1036385 h 1525711"/>
                    <a:gd name="connsiteX41" fmla="*/ 616709 w 1059772"/>
                    <a:gd name="connsiteY41" fmla="*/ 1061578 h 1525711"/>
                    <a:gd name="connsiteX42" fmla="*/ 887630 w 1059772"/>
                    <a:gd name="connsiteY42" fmla="*/ 1186259 h 1525711"/>
                    <a:gd name="connsiteX43" fmla="*/ 887524 w 1059772"/>
                    <a:gd name="connsiteY43" fmla="*/ 1186974 h 1525711"/>
                    <a:gd name="connsiteX44" fmla="*/ 901527 w 1059772"/>
                    <a:gd name="connsiteY44" fmla="*/ 1188339 h 1525711"/>
                    <a:gd name="connsiteX45" fmla="*/ 979852 w 1059772"/>
                    <a:gd name="connsiteY45" fmla="*/ 1281297 h 1525711"/>
                    <a:gd name="connsiteX46" fmla="*/ 881757 w 1059772"/>
                    <a:gd name="connsiteY46" fmla="*/ 1376181 h 1525711"/>
                    <a:gd name="connsiteX47" fmla="*/ 861988 w 1059772"/>
                    <a:gd name="connsiteY47" fmla="*/ 1374254 h 1525711"/>
                    <a:gd name="connsiteX48" fmla="*/ 857645 w 1059772"/>
                    <a:gd name="connsiteY48" fmla="*/ 1372950 h 1525711"/>
                    <a:gd name="connsiteX49" fmla="*/ 800804 w 1059772"/>
                    <a:gd name="connsiteY49" fmla="*/ 1362076 h 1525711"/>
                    <a:gd name="connsiteX50" fmla="*/ 449600 w 1059772"/>
                    <a:gd name="connsiteY50" fmla="*/ 1163778 h 1525711"/>
                    <a:gd name="connsiteX51" fmla="*/ 432966 w 1059772"/>
                    <a:gd name="connsiteY51" fmla="*/ 1145088 h 1525711"/>
                    <a:gd name="connsiteX52" fmla="*/ 442381 w 1059772"/>
                    <a:gd name="connsiteY52" fmla="*/ 1160051 h 1525711"/>
                    <a:gd name="connsiteX53" fmla="*/ 634655 w 1059772"/>
                    <a:gd name="connsiteY53" fmla="*/ 1332245 h 1525711"/>
                    <a:gd name="connsiteX54" fmla="*/ 671306 w 1059772"/>
                    <a:gd name="connsiteY54" fmla="*/ 1349799 h 1525711"/>
                    <a:gd name="connsiteX55" fmla="*/ 680029 w 1059772"/>
                    <a:gd name="connsiteY55" fmla="*/ 1352606 h 1525711"/>
                    <a:gd name="connsiteX56" fmla="*/ 733112 w 1059772"/>
                    <a:gd name="connsiteY56" fmla="*/ 1435618 h 1525711"/>
                    <a:gd name="connsiteX57" fmla="*/ 646199 w 1059772"/>
                    <a:gd name="connsiteY57" fmla="*/ 1525711 h 1525711"/>
                    <a:gd name="connsiteX58" fmla="*/ 612368 w 1059772"/>
                    <a:gd name="connsiteY58" fmla="*/ 1518631 h 1525711"/>
                    <a:gd name="connsiteX59" fmla="*/ 608168 w 1059772"/>
                    <a:gd name="connsiteY59" fmla="*/ 1516268 h 1525711"/>
                    <a:gd name="connsiteX60" fmla="*/ 550918 w 1059772"/>
                    <a:gd name="connsiteY60" fmla="*/ 1488847 h 1525711"/>
                    <a:gd name="connsiteX61" fmla="*/ 272929 w 1059772"/>
                    <a:gd name="connsiteY61" fmla="*/ 1224716 h 1525711"/>
                    <a:gd name="connsiteX62" fmla="*/ 263877 w 1059772"/>
                    <a:gd name="connsiteY62" fmla="*/ 1208071 h 1525711"/>
                    <a:gd name="connsiteX63" fmla="*/ 260179 w 1059772"/>
                    <a:gd name="connsiteY63" fmla="*/ 1206335 h 1525711"/>
                    <a:gd name="connsiteX64" fmla="*/ 265380 w 1059772"/>
                    <a:gd name="connsiteY64" fmla="*/ 1223289 h 1525711"/>
                    <a:gd name="connsiteX65" fmla="*/ 294131 w 1059772"/>
                    <a:gd name="connsiteY65" fmla="*/ 1291910 h 1525711"/>
                    <a:gd name="connsiteX66" fmla="*/ 310035 w 1059772"/>
                    <a:gd name="connsiteY66" fmla="*/ 1321118 h 1525711"/>
                    <a:gd name="connsiteX67" fmla="*/ 312317 w 1059772"/>
                    <a:gd name="connsiteY67" fmla="*/ 1324291 h 1525711"/>
                    <a:gd name="connsiteX68" fmla="*/ 323049 w 1059772"/>
                    <a:gd name="connsiteY68" fmla="*/ 1355259 h 1525711"/>
                    <a:gd name="connsiteX69" fmla="*/ 255745 w 1059772"/>
                    <a:gd name="connsiteY69" fmla="*/ 1448305 h 1525711"/>
                    <a:gd name="connsiteX70" fmla="*/ 231749 w 1059772"/>
                    <a:gd name="connsiteY70" fmla="*/ 1447964 h 1525711"/>
                    <a:gd name="connsiteX0" fmla="*/ 231749 w 1059772"/>
                    <a:gd name="connsiteY0" fmla="*/ 1447888 h 1525635"/>
                    <a:gd name="connsiteX1" fmla="*/ 175907 w 1059772"/>
                    <a:gd name="connsiteY1" fmla="*/ 1408596 h 1525635"/>
                    <a:gd name="connsiteX2" fmla="*/ 173033 w 1059772"/>
                    <a:gd name="connsiteY2" fmla="*/ 1402364 h 1525635"/>
                    <a:gd name="connsiteX3" fmla="*/ 151573 w 1059772"/>
                    <a:gd name="connsiteY3" fmla="*/ 1362951 h 1525635"/>
                    <a:gd name="connsiteX4" fmla="*/ 75653 w 1059772"/>
                    <a:gd name="connsiteY4" fmla="*/ 1044190 h 1525635"/>
                    <a:gd name="connsiteX5" fmla="*/ 76737 w 1059772"/>
                    <a:gd name="connsiteY5" fmla="*/ 1004723 h 1525635"/>
                    <a:gd name="connsiteX6" fmla="*/ 64179 w 1059772"/>
                    <a:gd name="connsiteY6" fmla="*/ 979631 h 1525635"/>
                    <a:gd name="connsiteX7" fmla="*/ 24807 w 1059772"/>
                    <a:gd name="connsiteY7" fmla="*/ 868607 h 1525635"/>
                    <a:gd name="connsiteX8" fmla="*/ 25270 w 1059772"/>
                    <a:gd name="connsiteY8" fmla="*/ 525808 h 1525635"/>
                    <a:gd name="connsiteX9" fmla="*/ 34629 w 1059772"/>
                    <a:gd name="connsiteY9" fmla="*/ 503076 h 1525635"/>
                    <a:gd name="connsiteX10" fmla="*/ 13495 w 1059772"/>
                    <a:gd name="connsiteY10" fmla="*/ 399591 h 1525635"/>
                    <a:gd name="connsiteX11" fmla="*/ 112186 w 1059772"/>
                    <a:gd name="connsiteY11" fmla="*/ 1 h 1525635"/>
                    <a:gd name="connsiteX12" fmla="*/ 377203 w 1059772"/>
                    <a:gd name="connsiteY12" fmla="*/ 406408 h 1525635"/>
                    <a:gd name="connsiteX13" fmla="*/ 391936 w 1059772"/>
                    <a:gd name="connsiteY13" fmla="*/ 407982 h 1525635"/>
                    <a:gd name="connsiteX14" fmla="*/ 557350 w 1059772"/>
                    <a:gd name="connsiteY14" fmla="*/ 471676 h 1525635"/>
                    <a:gd name="connsiteX15" fmla="*/ 560026 w 1059772"/>
                    <a:gd name="connsiteY15" fmla="*/ 473492 h 1525635"/>
                    <a:gd name="connsiteX16" fmla="*/ 562800 w 1059772"/>
                    <a:gd name="connsiteY16" fmla="*/ 472763 h 1525635"/>
                    <a:gd name="connsiteX17" fmla="*/ 855642 w 1059772"/>
                    <a:gd name="connsiteY17" fmla="*/ 483356 h 1525635"/>
                    <a:gd name="connsiteX18" fmla="*/ 855383 w 1059772"/>
                    <a:gd name="connsiteY18" fmla="*/ 484256 h 1525635"/>
                    <a:gd name="connsiteX19" fmla="*/ 865821 w 1059772"/>
                    <a:gd name="connsiteY19" fmla="*/ 487184 h 1525635"/>
                    <a:gd name="connsiteX20" fmla="*/ 884762 w 1059772"/>
                    <a:gd name="connsiteY20" fmla="*/ 496899 h 1525635"/>
                    <a:gd name="connsiteX21" fmla="*/ 915874 w 1059772"/>
                    <a:gd name="connsiteY21" fmla="*/ 642241 h 1525635"/>
                    <a:gd name="connsiteX22" fmla="*/ 809366 w 1059772"/>
                    <a:gd name="connsiteY22" fmla="*/ 688668 h 1525635"/>
                    <a:gd name="connsiteX23" fmla="*/ 797403 w 1059772"/>
                    <a:gd name="connsiteY23" fmla="*/ 685313 h 1525635"/>
                    <a:gd name="connsiteX24" fmla="*/ 797313 w 1059772"/>
                    <a:gd name="connsiteY24" fmla="*/ 685622 h 1525635"/>
                    <a:gd name="connsiteX25" fmla="*/ 538290 w 1059772"/>
                    <a:gd name="connsiteY25" fmla="*/ 699683 h 1525635"/>
                    <a:gd name="connsiteX26" fmla="*/ 520853 w 1059772"/>
                    <a:gd name="connsiteY26" fmla="*/ 708005 h 1525635"/>
                    <a:gd name="connsiteX27" fmla="*/ 532491 w 1059772"/>
                    <a:gd name="connsiteY27" fmla="*/ 731287 h 1525635"/>
                    <a:gd name="connsiteX28" fmla="*/ 918445 w 1059772"/>
                    <a:gd name="connsiteY28" fmla="*/ 953734 h 1525635"/>
                    <a:gd name="connsiteX29" fmla="*/ 952321 w 1059772"/>
                    <a:gd name="connsiteY29" fmla="*/ 951547 h 1525635"/>
                    <a:gd name="connsiteX30" fmla="*/ 957900 w 1059772"/>
                    <a:gd name="connsiteY30" fmla="*/ 950343 h 1525635"/>
                    <a:gd name="connsiteX31" fmla="*/ 976238 w 1059772"/>
                    <a:gd name="connsiteY31" fmla="*/ 950023 h 1525635"/>
                    <a:gd name="connsiteX32" fmla="*/ 1059495 w 1059772"/>
                    <a:gd name="connsiteY32" fmla="*/ 1044839 h 1525635"/>
                    <a:gd name="connsiteX33" fmla="*/ 980528 w 1059772"/>
                    <a:gd name="connsiteY33" fmla="*/ 1124853 h 1525635"/>
                    <a:gd name="connsiteX34" fmla="*/ 974021 w 1059772"/>
                    <a:gd name="connsiteY34" fmla="*/ 1124967 h 1525635"/>
                    <a:gd name="connsiteX35" fmla="*/ 974030 w 1059772"/>
                    <a:gd name="connsiteY35" fmla="*/ 1125053 h 1525635"/>
                    <a:gd name="connsiteX36" fmla="*/ 922140 w 1059772"/>
                    <a:gd name="connsiteY36" fmla="*/ 1128403 h 1525635"/>
                    <a:gd name="connsiteX37" fmla="*/ 870840 w 1059772"/>
                    <a:gd name="connsiteY37" fmla="*/ 1127339 h 1525635"/>
                    <a:gd name="connsiteX38" fmla="*/ 620068 w 1059772"/>
                    <a:gd name="connsiteY38" fmla="*/ 1054887 h 1525635"/>
                    <a:gd name="connsiteX39" fmla="*/ 589927 w 1059772"/>
                    <a:gd name="connsiteY39" fmla="*/ 1036309 h 1525635"/>
                    <a:gd name="connsiteX40" fmla="*/ 616709 w 1059772"/>
                    <a:gd name="connsiteY40" fmla="*/ 1061502 h 1525635"/>
                    <a:gd name="connsiteX41" fmla="*/ 887630 w 1059772"/>
                    <a:gd name="connsiteY41" fmla="*/ 1186183 h 1525635"/>
                    <a:gd name="connsiteX42" fmla="*/ 887524 w 1059772"/>
                    <a:gd name="connsiteY42" fmla="*/ 1186898 h 1525635"/>
                    <a:gd name="connsiteX43" fmla="*/ 901527 w 1059772"/>
                    <a:gd name="connsiteY43" fmla="*/ 1188263 h 1525635"/>
                    <a:gd name="connsiteX44" fmla="*/ 979852 w 1059772"/>
                    <a:gd name="connsiteY44" fmla="*/ 1281221 h 1525635"/>
                    <a:gd name="connsiteX45" fmla="*/ 881757 w 1059772"/>
                    <a:gd name="connsiteY45" fmla="*/ 1376105 h 1525635"/>
                    <a:gd name="connsiteX46" fmla="*/ 861988 w 1059772"/>
                    <a:gd name="connsiteY46" fmla="*/ 1374178 h 1525635"/>
                    <a:gd name="connsiteX47" fmla="*/ 857645 w 1059772"/>
                    <a:gd name="connsiteY47" fmla="*/ 1372874 h 1525635"/>
                    <a:gd name="connsiteX48" fmla="*/ 800804 w 1059772"/>
                    <a:gd name="connsiteY48" fmla="*/ 1362000 h 1525635"/>
                    <a:gd name="connsiteX49" fmla="*/ 449600 w 1059772"/>
                    <a:gd name="connsiteY49" fmla="*/ 1163702 h 1525635"/>
                    <a:gd name="connsiteX50" fmla="*/ 432966 w 1059772"/>
                    <a:gd name="connsiteY50" fmla="*/ 1145012 h 1525635"/>
                    <a:gd name="connsiteX51" fmla="*/ 442381 w 1059772"/>
                    <a:gd name="connsiteY51" fmla="*/ 1159975 h 1525635"/>
                    <a:gd name="connsiteX52" fmla="*/ 634655 w 1059772"/>
                    <a:gd name="connsiteY52" fmla="*/ 1332169 h 1525635"/>
                    <a:gd name="connsiteX53" fmla="*/ 671306 w 1059772"/>
                    <a:gd name="connsiteY53" fmla="*/ 1349723 h 1525635"/>
                    <a:gd name="connsiteX54" fmla="*/ 680029 w 1059772"/>
                    <a:gd name="connsiteY54" fmla="*/ 1352530 h 1525635"/>
                    <a:gd name="connsiteX55" fmla="*/ 733112 w 1059772"/>
                    <a:gd name="connsiteY55" fmla="*/ 1435542 h 1525635"/>
                    <a:gd name="connsiteX56" fmla="*/ 646199 w 1059772"/>
                    <a:gd name="connsiteY56" fmla="*/ 1525635 h 1525635"/>
                    <a:gd name="connsiteX57" fmla="*/ 612368 w 1059772"/>
                    <a:gd name="connsiteY57" fmla="*/ 1518555 h 1525635"/>
                    <a:gd name="connsiteX58" fmla="*/ 608168 w 1059772"/>
                    <a:gd name="connsiteY58" fmla="*/ 1516192 h 1525635"/>
                    <a:gd name="connsiteX59" fmla="*/ 550918 w 1059772"/>
                    <a:gd name="connsiteY59" fmla="*/ 1488771 h 1525635"/>
                    <a:gd name="connsiteX60" fmla="*/ 272929 w 1059772"/>
                    <a:gd name="connsiteY60" fmla="*/ 1224640 h 1525635"/>
                    <a:gd name="connsiteX61" fmla="*/ 263877 w 1059772"/>
                    <a:gd name="connsiteY61" fmla="*/ 1207995 h 1525635"/>
                    <a:gd name="connsiteX62" fmla="*/ 260179 w 1059772"/>
                    <a:gd name="connsiteY62" fmla="*/ 1206259 h 1525635"/>
                    <a:gd name="connsiteX63" fmla="*/ 265380 w 1059772"/>
                    <a:gd name="connsiteY63" fmla="*/ 1223213 h 1525635"/>
                    <a:gd name="connsiteX64" fmla="*/ 294131 w 1059772"/>
                    <a:gd name="connsiteY64" fmla="*/ 1291834 h 1525635"/>
                    <a:gd name="connsiteX65" fmla="*/ 310035 w 1059772"/>
                    <a:gd name="connsiteY65" fmla="*/ 1321042 h 1525635"/>
                    <a:gd name="connsiteX66" fmla="*/ 312317 w 1059772"/>
                    <a:gd name="connsiteY66" fmla="*/ 1324215 h 1525635"/>
                    <a:gd name="connsiteX67" fmla="*/ 323049 w 1059772"/>
                    <a:gd name="connsiteY67" fmla="*/ 1355183 h 1525635"/>
                    <a:gd name="connsiteX68" fmla="*/ 255745 w 1059772"/>
                    <a:gd name="connsiteY68" fmla="*/ 1448229 h 1525635"/>
                    <a:gd name="connsiteX69" fmla="*/ 231749 w 1059772"/>
                    <a:gd name="connsiteY69" fmla="*/ 1447888 h 1525635"/>
                    <a:gd name="connsiteX0" fmla="*/ 400092 w 1228115"/>
                    <a:gd name="connsiteY0" fmla="*/ 1447888 h 1525635"/>
                    <a:gd name="connsiteX1" fmla="*/ 344250 w 1228115"/>
                    <a:gd name="connsiteY1" fmla="*/ 1408596 h 1525635"/>
                    <a:gd name="connsiteX2" fmla="*/ 341376 w 1228115"/>
                    <a:gd name="connsiteY2" fmla="*/ 1402364 h 1525635"/>
                    <a:gd name="connsiteX3" fmla="*/ 319916 w 1228115"/>
                    <a:gd name="connsiteY3" fmla="*/ 1362951 h 1525635"/>
                    <a:gd name="connsiteX4" fmla="*/ 243996 w 1228115"/>
                    <a:gd name="connsiteY4" fmla="*/ 1044190 h 1525635"/>
                    <a:gd name="connsiteX5" fmla="*/ 245080 w 1228115"/>
                    <a:gd name="connsiteY5" fmla="*/ 1004723 h 1525635"/>
                    <a:gd name="connsiteX6" fmla="*/ 232522 w 1228115"/>
                    <a:gd name="connsiteY6" fmla="*/ 979631 h 1525635"/>
                    <a:gd name="connsiteX7" fmla="*/ 193150 w 1228115"/>
                    <a:gd name="connsiteY7" fmla="*/ 868607 h 1525635"/>
                    <a:gd name="connsiteX8" fmla="*/ 193613 w 1228115"/>
                    <a:gd name="connsiteY8" fmla="*/ 525808 h 1525635"/>
                    <a:gd name="connsiteX9" fmla="*/ 202972 w 1228115"/>
                    <a:gd name="connsiteY9" fmla="*/ 503076 h 1525635"/>
                    <a:gd name="connsiteX10" fmla="*/ 0 w 1228115"/>
                    <a:gd name="connsiteY10" fmla="*/ 192960 h 1525635"/>
                    <a:gd name="connsiteX11" fmla="*/ 280529 w 1228115"/>
                    <a:gd name="connsiteY11" fmla="*/ 1 h 1525635"/>
                    <a:gd name="connsiteX12" fmla="*/ 545546 w 1228115"/>
                    <a:gd name="connsiteY12" fmla="*/ 406408 h 1525635"/>
                    <a:gd name="connsiteX13" fmla="*/ 560279 w 1228115"/>
                    <a:gd name="connsiteY13" fmla="*/ 407982 h 1525635"/>
                    <a:gd name="connsiteX14" fmla="*/ 725693 w 1228115"/>
                    <a:gd name="connsiteY14" fmla="*/ 471676 h 1525635"/>
                    <a:gd name="connsiteX15" fmla="*/ 728369 w 1228115"/>
                    <a:gd name="connsiteY15" fmla="*/ 473492 h 1525635"/>
                    <a:gd name="connsiteX16" fmla="*/ 731143 w 1228115"/>
                    <a:gd name="connsiteY16" fmla="*/ 472763 h 1525635"/>
                    <a:gd name="connsiteX17" fmla="*/ 1023985 w 1228115"/>
                    <a:gd name="connsiteY17" fmla="*/ 483356 h 1525635"/>
                    <a:gd name="connsiteX18" fmla="*/ 1023726 w 1228115"/>
                    <a:gd name="connsiteY18" fmla="*/ 484256 h 1525635"/>
                    <a:gd name="connsiteX19" fmla="*/ 1034164 w 1228115"/>
                    <a:gd name="connsiteY19" fmla="*/ 487184 h 1525635"/>
                    <a:gd name="connsiteX20" fmla="*/ 1053105 w 1228115"/>
                    <a:gd name="connsiteY20" fmla="*/ 496899 h 1525635"/>
                    <a:gd name="connsiteX21" fmla="*/ 1084217 w 1228115"/>
                    <a:gd name="connsiteY21" fmla="*/ 642241 h 1525635"/>
                    <a:gd name="connsiteX22" fmla="*/ 977709 w 1228115"/>
                    <a:gd name="connsiteY22" fmla="*/ 688668 h 1525635"/>
                    <a:gd name="connsiteX23" fmla="*/ 965746 w 1228115"/>
                    <a:gd name="connsiteY23" fmla="*/ 685313 h 1525635"/>
                    <a:gd name="connsiteX24" fmla="*/ 965656 w 1228115"/>
                    <a:gd name="connsiteY24" fmla="*/ 685622 h 1525635"/>
                    <a:gd name="connsiteX25" fmla="*/ 706633 w 1228115"/>
                    <a:gd name="connsiteY25" fmla="*/ 699683 h 1525635"/>
                    <a:gd name="connsiteX26" fmla="*/ 689196 w 1228115"/>
                    <a:gd name="connsiteY26" fmla="*/ 708005 h 1525635"/>
                    <a:gd name="connsiteX27" fmla="*/ 700834 w 1228115"/>
                    <a:gd name="connsiteY27" fmla="*/ 731287 h 1525635"/>
                    <a:gd name="connsiteX28" fmla="*/ 1086788 w 1228115"/>
                    <a:gd name="connsiteY28" fmla="*/ 953734 h 1525635"/>
                    <a:gd name="connsiteX29" fmla="*/ 1120664 w 1228115"/>
                    <a:gd name="connsiteY29" fmla="*/ 951547 h 1525635"/>
                    <a:gd name="connsiteX30" fmla="*/ 1126243 w 1228115"/>
                    <a:gd name="connsiteY30" fmla="*/ 950343 h 1525635"/>
                    <a:gd name="connsiteX31" fmla="*/ 1144581 w 1228115"/>
                    <a:gd name="connsiteY31" fmla="*/ 950023 h 1525635"/>
                    <a:gd name="connsiteX32" fmla="*/ 1227838 w 1228115"/>
                    <a:gd name="connsiteY32" fmla="*/ 1044839 h 1525635"/>
                    <a:gd name="connsiteX33" fmla="*/ 1148871 w 1228115"/>
                    <a:gd name="connsiteY33" fmla="*/ 1124853 h 1525635"/>
                    <a:gd name="connsiteX34" fmla="*/ 1142364 w 1228115"/>
                    <a:gd name="connsiteY34" fmla="*/ 1124967 h 1525635"/>
                    <a:gd name="connsiteX35" fmla="*/ 1142373 w 1228115"/>
                    <a:gd name="connsiteY35" fmla="*/ 1125053 h 1525635"/>
                    <a:gd name="connsiteX36" fmla="*/ 1090483 w 1228115"/>
                    <a:gd name="connsiteY36" fmla="*/ 1128403 h 1525635"/>
                    <a:gd name="connsiteX37" fmla="*/ 1039183 w 1228115"/>
                    <a:gd name="connsiteY37" fmla="*/ 1127339 h 1525635"/>
                    <a:gd name="connsiteX38" fmla="*/ 788411 w 1228115"/>
                    <a:gd name="connsiteY38" fmla="*/ 1054887 h 1525635"/>
                    <a:gd name="connsiteX39" fmla="*/ 758270 w 1228115"/>
                    <a:gd name="connsiteY39" fmla="*/ 1036309 h 1525635"/>
                    <a:gd name="connsiteX40" fmla="*/ 785052 w 1228115"/>
                    <a:gd name="connsiteY40" fmla="*/ 1061502 h 1525635"/>
                    <a:gd name="connsiteX41" fmla="*/ 1055973 w 1228115"/>
                    <a:gd name="connsiteY41" fmla="*/ 1186183 h 1525635"/>
                    <a:gd name="connsiteX42" fmla="*/ 1055867 w 1228115"/>
                    <a:gd name="connsiteY42" fmla="*/ 1186898 h 1525635"/>
                    <a:gd name="connsiteX43" fmla="*/ 1069870 w 1228115"/>
                    <a:gd name="connsiteY43" fmla="*/ 1188263 h 1525635"/>
                    <a:gd name="connsiteX44" fmla="*/ 1148195 w 1228115"/>
                    <a:gd name="connsiteY44" fmla="*/ 1281221 h 1525635"/>
                    <a:gd name="connsiteX45" fmla="*/ 1050100 w 1228115"/>
                    <a:gd name="connsiteY45" fmla="*/ 1376105 h 1525635"/>
                    <a:gd name="connsiteX46" fmla="*/ 1030331 w 1228115"/>
                    <a:gd name="connsiteY46" fmla="*/ 1374178 h 1525635"/>
                    <a:gd name="connsiteX47" fmla="*/ 1025988 w 1228115"/>
                    <a:gd name="connsiteY47" fmla="*/ 1372874 h 1525635"/>
                    <a:gd name="connsiteX48" fmla="*/ 969147 w 1228115"/>
                    <a:gd name="connsiteY48" fmla="*/ 1362000 h 1525635"/>
                    <a:gd name="connsiteX49" fmla="*/ 617943 w 1228115"/>
                    <a:gd name="connsiteY49" fmla="*/ 1163702 h 1525635"/>
                    <a:gd name="connsiteX50" fmla="*/ 601309 w 1228115"/>
                    <a:gd name="connsiteY50" fmla="*/ 1145012 h 1525635"/>
                    <a:gd name="connsiteX51" fmla="*/ 610724 w 1228115"/>
                    <a:gd name="connsiteY51" fmla="*/ 1159975 h 1525635"/>
                    <a:gd name="connsiteX52" fmla="*/ 802998 w 1228115"/>
                    <a:gd name="connsiteY52" fmla="*/ 1332169 h 1525635"/>
                    <a:gd name="connsiteX53" fmla="*/ 839649 w 1228115"/>
                    <a:gd name="connsiteY53" fmla="*/ 1349723 h 1525635"/>
                    <a:gd name="connsiteX54" fmla="*/ 848372 w 1228115"/>
                    <a:gd name="connsiteY54" fmla="*/ 1352530 h 1525635"/>
                    <a:gd name="connsiteX55" fmla="*/ 901455 w 1228115"/>
                    <a:gd name="connsiteY55" fmla="*/ 1435542 h 1525635"/>
                    <a:gd name="connsiteX56" fmla="*/ 814542 w 1228115"/>
                    <a:gd name="connsiteY56" fmla="*/ 1525635 h 1525635"/>
                    <a:gd name="connsiteX57" fmla="*/ 780711 w 1228115"/>
                    <a:gd name="connsiteY57" fmla="*/ 1518555 h 1525635"/>
                    <a:gd name="connsiteX58" fmla="*/ 776511 w 1228115"/>
                    <a:gd name="connsiteY58" fmla="*/ 1516192 h 1525635"/>
                    <a:gd name="connsiteX59" fmla="*/ 719261 w 1228115"/>
                    <a:gd name="connsiteY59" fmla="*/ 1488771 h 1525635"/>
                    <a:gd name="connsiteX60" fmla="*/ 441272 w 1228115"/>
                    <a:gd name="connsiteY60" fmla="*/ 1224640 h 1525635"/>
                    <a:gd name="connsiteX61" fmla="*/ 432220 w 1228115"/>
                    <a:gd name="connsiteY61" fmla="*/ 1207995 h 1525635"/>
                    <a:gd name="connsiteX62" fmla="*/ 428522 w 1228115"/>
                    <a:gd name="connsiteY62" fmla="*/ 1206259 h 1525635"/>
                    <a:gd name="connsiteX63" fmla="*/ 433723 w 1228115"/>
                    <a:gd name="connsiteY63" fmla="*/ 1223213 h 1525635"/>
                    <a:gd name="connsiteX64" fmla="*/ 462474 w 1228115"/>
                    <a:gd name="connsiteY64" fmla="*/ 1291834 h 1525635"/>
                    <a:gd name="connsiteX65" fmla="*/ 478378 w 1228115"/>
                    <a:gd name="connsiteY65" fmla="*/ 1321042 h 1525635"/>
                    <a:gd name="connsiteX66" fmla="*/ 480660 w 1228115"/>
                    <a:gd name="connsiteY66" fmla="*/ 1324215 h 1525635"/>
                    <a:gd name="connsiteX67" fmla="*/ 491392 w 1228115"/>
                    <a:gd name="connsiteY67" fmla="*/ 1355183 h 1525635"/>
                    <a:gd name="connsiteX68" fmla="*/ 424088 w 1228115"/>
                    <a:gd name="connsiteY68" fmla="*/ 1448229 h 1525635"/>
                    <a:gd name="connsiteX69" fmla="*/ 400092 w 1228115"/>
                    <a:gd name="connsiteY69" fmla="*/ 1447888 h 1525635"/>
                    <a:gd name="connsiteX0" fmla="*/ 400092 w 1228115"/>
                    <a:gd name="connsiteY0" fmla="*/ 1254928 h 1332675"/>
                    <a:gd name="connsiteX1" fmla="*/ 344250 w 1228115"/>
                    <a:gd name="connsiteY1" fmla="*/ 1215636 h 1332675"/>
                    <a:gd name="connsiteX2" fmla="*/ 341376 w 1228115"/>
                    <a:gd name="connsiteY2" fmla="*/ 1209404 h 1332675"/>
                    <a:gd name="connsiteX3" fmla="*/ 319916 w 1228115"/>
                    <a:gd name="connsiteY3" fmla="*/ 1169991 h 1332675"/>
                    <a:gd name="connsiteX4" fmla="*/ 243996 w 1228115"/>
                    <a:gd name="connsiteY4" fmla="*/ 851230 h 1332675"/>
                    <a:gd name="connsiteX5" fmla="*/ 245080 w 1228115"/>
                    <a:gd name="connsiteY5" fmla="*/ 811763 h 1332675"/>
                    <a:gd name="connsiteX6" fmla="*/ 232522 w 1228115"/>
                    <a:gd name="connsiteY6" fmla="*/ 786671 h 1332675"/>
                    <a:gd name="connsiteX7" fmla="*/ 193150 w 1228115"/>
                    <a:gd name="connsiteY7" fmla="*/ 675647 h 1332675"/>
                    <a:gd name="connsiteX8" fmla="*/ 193613 w 1228115"/>
                    <a:gd name="connsiteY8" fmla="*/ 332848 h 1332675"/>
                    <a:gd name="connsiteX9" fmla="*/ 202972 w 1228115"/>
                    <a:gd name="connsiteY9" fmla="*/ 310116 h 1332675"/>
                    <a:gd name="connsiteX10" fmla="*/ 0 w 1228115"/>
                    <a:gd name="connsiteY10" fmla="*/ 0 h 1332675"/>
                    <a:gd name="connsiteX11" fmla="*/ 545546 w 1228115"/>
                    <a:gd name="connsiteY11" fmla="*/ 213448 h 1332675"/>
                    <a:gd name="connsiteX12" fmla="*/ 560279 w 1228115"/>
                    <a:gd name="connsiteY12" fmla="*/ 215022 h 1332675"/>
                    <a:gd name="connsiteX13" fmla="*/ 725693 w 1228115"/>
                    <a:gd name="connsiteY13" fmla="*/ 278716 h 1332675"/>
                    <a:gd name="connsiteX14" fmla="*/ 728369 w 1228115"/>
                    <a:gd name="connsiteY14" fmla="*/ 280532 h 1332675"/>
                    <a:gd name="connsiteX15" fmla="*/ 731143 w 1228115"/>
                    <a:gd name="connsiteY15" fmla="*/ 279803 h 1332675"/>
                    <a:gd name="connsiteX16" fmla="*/ 1023985 w 1228115"/>
                    <a:gd name="connsiteY16" fmla="*/ 290396 h 1332675"/>
                    <a:gd name="connsiteX17" fmla="*/ 1023726 w 1228115"/>
                    <a:gd name="connsiteY17" fmla="*/ 291296 h 1332675"/>
                    <a:gd name="connsiteX18" fmla="*/ 1034164 w 1228115"/>
                    <a:gd name="connsiteY18" fmla="*/ 294224 h 1332675"/>
                    <a:gd name="connsiteX19" fmla="*/ 1053105 w 1228115"/>
                    <a:gd name="connsiteY19" fmla="*/ 303939 h 1332675"/>
                    <a:gd name="connsiteX20" fmla="*/ 1084217 w 1228115"/>
                    <a:gd name="connsiteY20" fmla="*/ 449281 h 1332675"/>
                    <a:gd name="connsiteX21" fmla="*/ 977709 w 1228115"/>
                    <a:gd name="connsiteY21" fmla="*/ 495708 h 1332675"/>
                    <a:gd name="connsiteX22" fmla="*/ 965746 w 1228115"/>
                    <a:gd name="connsiteY22" fmla="*/ 492353 h 1332675"/>
                    <a:gd name="connsiteX23" fmla="*/ 965656 w 1228115"/>
                    <a:gd name="connsiteY23" fmla="*/ 492662 h 1332675"/>
                    <a:gd name="connsiteX24" fmla="*/ 706633 w 1228115"/>
                    <a:gd name="connsiteY24" fmla="*/ 506723 h 1332675"/>
                    <a:gd name="connsiteX25" fmla="*/ 689196 w 1228115"/>
                    <a:gd name="connsiteY25" fmla="*/ 515045 h 1332675"/>
                    <a:gd name="connsiteX26" fmla="*/ 700834 w 1228115"/>
                    <a:gd name="connsiteY26" fmla="*/ 538327 h 1332675"/>
                    <a:gd name="connsiteX27" fmla="*/ 1086788 w 1228115"/>
                    <a:gd name="connsiteY27" fmla="*/ 760774 h 1332675"/>
                    <a:gd name="connsiteX28" fmla="*/ 1120664 w 1228115"/>
                    <a:gd name="connsiteY28" fmla="*/ 758587 h 1332675"/>
                    <a:gd name="connsiteX29" fmla="*/ 1126243 w 1228115"/>
                    <a:gd name="connsiteY29" fmla="*/ 757383 h 1332675"/>
                    <a:gd name="connsiteX30" fmla="*/ 1144581 w 1228115"/>
                    <a:gd name="connsiteY30" fmla="*/ 757063 h 1332675"/>
                    <a:gd name="connsiteX31" fmla="*/ 1227838 w 1228115"/>
                    <a:gd name="connsiteY31" fmla="*/ 851879 h 1332675"/>
                    <a:gd name="connsiteX32" fmla="*/ 1148871 w 1228115"/>
                    <a:gd name="connsiteY32" fmla="*/ 931893 h 1332675"/>
                    <a:gd name="connsiteX33" fmla="*/ 1142364 w 1228115"/>
                    <a:gd name="connsiteY33" fmla="*/ 932007 h 1332675"/>
                    <a:gd name="connsiteX34" fmla="*/ 1142373 w 1228115"/>
                    <a:gd name="connsiteY34" fmla="*/ 932093 h 1332675"/>
                    <a:gd name="connsiteX35" fmla="*/ 1090483 w 1228115"/>
                    <a:gd name="connsiteY35" fmla="*/ 935443 h 1332675"/>
                    <a:gd name="connsiteX36" fmla="*/ 1039183 w 1228115"/>
                    <a:gd name="connsiteY36" fmla="*/ 934379 h 1332675"/>
                    <a:gd name="connsiteX37" fmla="*/ 788411 w 1228115"/>
                    <a:gd name="connsiteY37" fmla="*/ 861927 h 1332675"/>
                    <a:gd name="connsiteX38" fmla="*/ 758270 w 1228115"/>
                    <a:gd name="connsiteY38" fmla="*/ 843349 h 1332675"/>
                    <a:gd name="connsiteX39" fmla="*/ 785052 w 1228115"/>
                    <a:gd name="connsiteY39" fmla="*/ 868542 h 1332675"/>
                    <a:gd name="connsiteX40" fmla="*/ 1055973 w 1228115"/>
                    <a:gd name="connsiteY40" fmla="*/ 993223 h 1332675"/>
                    <a:gd name="connsiteX41" fmla="*/ 1055867 w 1228115"/>
                    <a:gd name="connsiteY41" fmla="*/ 993938 h 1332675"/>
                    <a:gd name="connsiteX42" fmla="*/ 1069870 w 1228115"/>
                    <a:gd name="connsiteY42" fmla="*/ 995303 h 1332675"/>
                    <a:gd name="connsiteX43" fmla="*/ 1148195 w 1228115"/>
                    <a:gd name="connsiteY43" fmla="*/ 1088261 h 1332675"/>
                    <a:gd name="connsiteX44" fmla="*/ 1050100 w 1228115"/>
                    <a:gd name="connsiteY44" fmla="*/ 1183145 h 1332675"/>
                    <a:gd name="connsiteX45" fmla="*/ 1030331 w 1228115"/>
                    <a:gd name="connsiteY45" fmla="*/ 1181218 h 1332675"/>
                    <a:gd name="connsiteX46" fmla="*/ 1025988 w 1228115"/>
                    <a:gd name="connsiteY46" fmla="*/ 1179914 h 1332675"/>
                    <a:gd name="connsiteX47" fmla="*/ 969147 w 1228115"/>
                    <a:gd name="connsiteY47" fmla="*/ 1169040 h 1332675"/>
                    <a:gd name="connsiteX48" fmla="*/ 617943 w 1228115"/>
                    <a:gd name="connsiteY48" fmla="*/ 970742 h 1332675"/>
                    <a:gd name="connsiteX49" fmla="*/ 601309 w 1228115"/>
                    <a:gd name="connsiteY49" fmla="*/ 952052 h 1332675"/>
                    <a:gd name="connsiteX50" fmla="*/ 610724 w 1228115"/>
                    <a:gd name="connsiteY50" fmla="*/ 967015 h 1332675"/>
                    <a:gd name="connsiteX51" fmla="*/ 802998 w 1228115"/>
                    <a:gd name="connsiteY51" fmla="*/ 1139209 h 1332675"/>
                    <a:gd name="connsiteX52" fmla="*/ 839649 w 1228115"/>
                    <a:gd name="connsiteY52" fmla="*/ 1156763 h 1332675"/>
                    <a:gd name="connsiteX53" fmla="*/ 848372 w 1228115"/>
                    <a:gd name="connsiteY53" fmla="*/ 1159570 h 1332675"/>
                    <a:gd name="connsiteX54" fmla="*/ 901455 w 1228115"/>
                    <a:gd name="connsiteY54" fmla="*/ 1242582 h 1332675"/>
                    <a:gd name="connsiteX55" fmla="*/ 814542 w 1228115"/>
                    <a:gd name="connsiteY55" fmla="*/ 1332675 h 1332675"/>
                    <a:gd name="connsiteX56" fmla="*/ 780711 w 1228115"/>
                    <a:gd name="connsiteY56" fmla="*/ 1325595 h 1332675"/>
                    <a:gd name="connsiteX57" fmla="*/ 776511 w 1228115"/>
                    <a:gd name="connsiteY57" fmla="*/ 1323232 h 1332675"/>
                    <a:gd name="connsiteX58" fmla="*/ 719261 w 1228115"/>
                    <a:gd name="connsiteY58" fmla="*/ 1295811 h 1332675"/>
                    <a:gd name="connsiteX59" fmla="*/ 441272 w 1228115"/>
                    <a:gd name="connsiteY59" fmla="*/ 1031680 h 1332675"/>
                    <a:gd name="connsiteX60" fmla="*/ 432220 w 1228115"/>
                    <a:gd name="connsiteY60" fmla="*/ 1015035 h 1332675"/>
                    <a:gd name="connsiteX61" fmla="*/ 428522 w 1228115"/>
                    <a:gd name="connsiteY61" fmla="*/ 1013299 h 1332675"/>
                    <a:gd name="connsiteX62" fmla="*/ 433723 w 1228115"/>
                    <a:gd name="connsiteY62" fmla="*/ 1030253 h 1332675"/>
                    <a:gd name="connsiteX63" fmla="*/ 462474 w 1228115"/>
                    <a:gd name="connsiteY63" fmla="*/ 1098874 h 1332675"/>
                    <a:gd name="connsiteX64" fmla="*/ 478378 w 1228115"/>
                    <a:gd name="connsiteY64" fmla="*/ 1128082 h 1332675"/>
                    <a:gd name="connsiteX65" fmla="*/ 480660 w 1228115"/>
                    <a:gd name="connsiteY65" fmla="*/ 1131255 h 1332675"/>
                    <a:gd name="connsiteX66" fmla="*/ 491392 w 1228115"/>
                    <a:gd name="connsiteY66" fmla="*/ 1162223 h 1332675"/>
                    <a:gd name="connsiteX67" fmla="*/ 424088 w 1228115"/>
                    <a:gd name="connsiteY67" fmla="*/ 1255269 h 1332675"/>
                    <a:gd name="connsiteX68" fmla="*/ 400092 w 1228115"/>
                    <a:gd name="connsiteY68" fmla="*/ 1254928 h 1332675"/>
                    <a:gd name="connsiteX0" fmla="*/ 231749 w 1059772"/>
                    <a:gd name="connsiteY0" fmla="*/ 1041479 h 1119226"/>
                    <a:gd name="connsiteX1" fmla="*/ 175907 w 1059772"/>
                    <a:gd name="connsiteY1" fmla="*/ 1002187 h 1119226"/>
                    <a:gd name="connsiteX2" fmla="*/ 173033 w 1059772"/>
                    <a:gd name="connsiteY2" fmla="*/ 995955 h 1119226"/>
                    <a:gd name="connsiteX3" fmla="*/ 151573 w 1059772"/>
                    <a:gd name="connsiteY3" fmla="*/ 956542 h 1119226"/>
                    <a:gd name="connsiteX4" fmla="*/ 75653 w 1059772"/>
                    <a:gd name="connsiteY4" fmla="*/ 637781 h 1119226"/>
                    <a:gd name="connsiteX5" fmla="*/ 76737 w 1059772"/>
                    <a:gd name="connsiteY5" fmla="*/ 598314 h 1119226"/>
                    <a:gd name="connsiteX6" fmla="*/ 64179 w 1059772"/>
                    <a:gd name="connsiteY6" fmla="*/ 573222 h 1119226"/>
                    <a:gd name="connsiteX7" fmla="*/ 24807 w 1059772"/>
                    <a:gd name="connsiteY7" fmla="*/ 462198 h 1119226"/>
                    <a:gd name="connsiteX8" fmla="*/ 25270 w 1059772"/>
                    <a:gd name="connsiteY8" fmla="*/ 119399 h 1119226"/>
                    <a:gd name="connsiteX9" fmla="*/ 34629 w 1059772"/>
                    <a:gd name="connsiteY9" fmla="*/ 96667 h 1119226"/>
                    <a:gd name="connsiteX10" fmla="*/ 377203 w 1059772"/>
                    <a:gd name="connsiteY10" fmla="*/ -1 h 1119226"/>
                    <a:gd name="connsiteX11" fmla="*/ 391936 w 1059772"/>
                    <a:gd name="connsiteY11" fmla="*/ 1573 h 1119226"/>
                    <a:gd name="connsiteX12" fmla="*/ 557350 w 1059772"/>
                    <a:gd name="connsiteY12" fmla="*/ 65267 h 1119226"/>
                    <a:gd name="connsiteX13" fmla="*/ 560026 w 1059772"/>
                    <a:gd name="connsiteY13" fmla="*/ 67083 h 1119226"/>
                    <a:gd name="connsiteX14" fmla="*/ 562800 w 1059772"/>
                    <a:gd name="connsiteY14" fmla="*/ 66354 h 1119226"/>
                    <a:gd name="connsiteX15" fmla="*/ 855642 w 1059772"/>
                    <a:gd name="connsiteY15" fmla="*/ 76947 h 1119226"/>
                    <a:gd name="connsiteX16" fmla="*/ 855383 w 1059772"/>
                    <a:gd name="connsiteY16" fmla="*/ 77847 h 1119226"/>
                    <a:gd name="connsiteX17" fmla="*/ 865821 w 1059772"/>
                    <a:gd name="connsiteY17" fmla="*/ 80775 h 1119226"/>
                    <a:gd name="connsiteX18" fmla="*/ 884762 w 1059772"/>
                    <a:gd name="connsiteY18" fmla="*/ 90490 h 1119226"/>
                    <a:gd name="connsiteX19" fmla="*/ 915874 w 1059772"/>
                    <a:gd name="connsiteY19" fmla="*/ 235832 h 1119226"/>
                    <a:gd name="connsiteX20" fmla="*/ 809366 w 1059772"/>
                    <a:gd name="connsiteY20" fmla="*/ 282259 h 1119226"/>
                    <a:gd name="connsiteX21" fmla="*/ 797403 w 1059772"/>
                    <a:gd name="connsiteY21" fmla="*/ 278904 h 1119226"/>
                    <a:gd name="connsiteX22" fmla="*/ 797313 w 1059772"/>
                    <a:gd name="connsiteY22" fmla="*/ 279213 h 1119226"/>
                    <a:gd name="connsiteX23" fmla="*/ 538290 w 1059772"/>
                    <a:gd name="connsiteY23" fmla="*/ 293274 h 1119226"/>
                    <a:gd name="connsiteX24" fmla="*/ 520853 w 1059772"/>
                    <a:gd name="connsiteY24" fmla="*/ 301596 h 1119226"/>
                    <a:gd name="connsiteX25" fmla="*/ 532491 w 1059772"/>
                    <a:gd name="connsiteY25" fmla="*/ 324878 h 1119226"/>
                    <a:gd name="connsiteX26" fmla="*/ 918445 w 1059772"/>
                    <a:gd name="connsiteY26" fmla="*/ 547325 h 1119226"/>
                    <a:gd name="connsiteX27" fmla="*/ 952321 w 1059772"/>
                    <a:gd name="connsiteY27" fmla="*/ 545138 h 1119226"/>
                    <a:gd name="connsiteX28" fmla="*/ 957900 w 1059772"/>
                    <a:gd name="connsiteY28" fmla="*/ 543934 h 1119226"/>
                    <a:gd name="connsiteX29" fmla="*/ 976238 w 1059772"/>
                    <a:gd name="connsiteY29" fmla="*/ 543614 h 1119226"/>
                    <a:gd name="connsiteX30" fmla="*/ 1059495 w 1059772"/>
                    <a:gd name="connsiteY30" fmla="*/ 638430 h 1119226"/>
                    <a:gd name="connsiteX31" fmla="*/ 980528 w 1059772"/>
                    <a:gd name="connsiteY31" fmla="*/ 718444 h 1119226"/>
                    <a:gd name="connsiteX32" fmla="*/ 974021 w 1059772"/>
                    <a:gd name="connsiteY32" fmla="*/ 718558 h 1119226"/>
                    <a:gd name="connsiteX33" fmla="*/ 974030 w 1059772"/>
                    <a:gd name="connsiteY33" fmla="*/ 718644 h 1119226"/>
                    <a:gd name="connsiteX34" fmla="*/ 922140 w 1059772"/>
                    <a:gd name="connsiteY34" fmla="*/ 721994 h 1119226"/>
                    <a:gd name="connsiteX35" fmla="*/ 870840 w 1059772"/>
                    <a:gd name="connsiteY35" fmla="*/ 720930 h 1119226"/>
                    <a:gd name="connsiteX36" fmla="*/ 620068 w 1059772"/>
                    <a:gd name="connsiteY36" fmla="*/ 648478 h 1119226"/>
                    <a:gd name="connsiteX37" fmla="*/ 589927 w 1059772"/>
                    <a:gd name="connsiteY37" fmla="*/ 629900 h 1119226"/>
                    <a:gd name="connsiteX38" fmla="*/ 616709 w 1059772"/>
                    <a:gd name="connsiteY38" fmla="*/ 655093 h 1119226"/>
                    <a:gd name="connsiteX39" fmla="*/ 887630 w 1059772"/>
                    <a:gd name="connsiteY39" fmla="*/ 779774 h 1119226"/>
                    <a:gd name="connsiteX40" fmla="*/ 887524 w 1059772"/>
                    <a:gd name="connsiteY40" fmla="*/ 780489 h 1119226"/>
                    <a:gd name="connsiteX41" fmla="*/ 901527 w 1059772"/>
                    <a:gd name="connsiteY41" fmla="*/ 781854 h 1119226"/>
                    <a:gd name="connsiteX42" fmla="*/ 979852 w 1059772"/>
                    <a:gd name="connsiteY42" fmla="*/ 874812 h 1119226"/>
                    <a:gd name="connsiteX43" fmla="*/ 881757 w 1059772"/>
                    <a:gd name="connsiteY43" fmla="*/ 969696 h 1119226"/>
                    <a:gd name="connsiteX44" fmla="*/ 861988 w 1059772"/>
                    <a:gd name="connsiteY44" fmla="*/ 967769 h 1119226"/>
                    <a:gd name="connsiteX45" fmla="*/ 857645 w 1059772"/>
                    <a:gd name="connsiteY45" fmla="*/ 966465 h 1119226"/>
                    <a:gd name="connsiteX46" fmla="*/ 800804 w 1059772"/>
                    <a:gd name="connsiteY46" fmla="*/ 955591 h 1119226"/>
                    <a:gd name="connsiteX47" fmla="*/ 449600 w 1059772"/>
                    <a:gd name="connsiteY47" fmla="*/ 757293 h 1119226"/>
                    <a:gd name="connsiteX48" fmla="*/ 432966 w 1059772"/>
                    <a:gd name="connsiteY48" fmla="*/ 738603 h 1119226"/>
                    <a:gd name="connsiteX49" fmla="*/ 442381 w 1059772"/>
                    <a:gd name="connsiteY49" fmla="*/ 753566 h 1119226"/>
                    <a:gd name="connsiteX50" fmla="*/ 634655 w 1059772"/>
                    <a:gd name="connsiteY50" fmla="*/ 925760 h 1119226"/>
                    <a:gd name="connsiteX51" fmla="*/ 671306 w 1059772"/>
                    <a:gd name="connsiteY51" fmla="*/ 943314 h 1119226"/>
                    <a:gd name="connsiteX52" fmla="*/ 680029 w 1059772"/>
                    <a:gd name="connsiteY52" fmla="*/ 946121 h 1119226"/>
                    <a:gd name="connsiteX53" fmla="*/ 733112 w 1059772"/>
                    <a:gd name="connsiteY53" fmla="*/ 1029133 h 1119226"/>
                    <a:gd name="connsiteX54" fmla="*/ 646199 w 1059772"/>
                    <a:gd name="connsiteY54" fmla="*/ 1119226 h 1119226"/>
                    <a:gd name="connsiteX55" fmla="*/ 612368 w 1059772"/>
                    <a:gd name="connsiteY55" fmla="*/ 1112146 h 1119226"/>
                    <a:gd name="connsiteX56" fmla="*/ 608168 w 1059772"/>
                    <a:gd name="connsiteY56" fmla="*/ 1109783 h 1119226"/>
                    <a:gd name="connsiteX57" fmla="*/ 550918 w 1059772"/>
                    <a:gd name="connsiteY57" fmla="*/ 1082362 h 1119226"/>
                    <a:gd name="connsiteX58" fmla="*/ 272929 w 1059772"/>
                    <a:gd name="connsiteY58" fmla="*/ 818231 h 1119226"/>
                    <a:gd name="connsiteX59" fmla="*/ 263877 w 1059772"/>
                    <a:gd name="connsiteY59" fmla="*/ 801586 h 1119226"/>
                    <a:gd name="connsiteX60" fmla="*/ 260179 w 1059772"/>
                    <a:gd name="connsiteY60" fmla="*/ 799850 h 1119226"/>
                    <a:gd name="connsiteX61" fmla="*/ 265380 w 1059772"/>
                    <a:gd name="connsiteY61" fmla="*/ 816804 h 1119226"/>
                    <a:gd name="connsiteX62" fmla="*/ 294131 w 1059772"/>
                    <a:gd name="connsiteY62" fmla="*/ 885425 h 1119226"/>
                    <a:gd name="connsiteX63" fmla="*/ 310035 w 1059772"/>
                    <a:gd name="connsiteY63" fmla="*/ 914633 h 1119226"/>
                    <a:gd name="connsiteX64" fmla="*/ 312317 w 1059772"/>
                    <a:gd name="connsiteY64" fmla="*/ 917806 h 1119226"/>
                    <a:gd name="connsiteX65" fmla="*/ 323049 w 1059772"/>
                    <a:gd name="connsiteY65" fmla="*/ 948774 h 1119226"/>
                    <a:gd name="connsiteX66" fmla="*/ 255745 w 1059772"/>
                    <a:gd name="connsiteY66" fmla="*/ 1041820 h 1119226"/>
                    <a:gd name="connsiteX67" fmla="*/ 231749 w 1059772"/>
                    <a:gd name="connsiteY67" fmla="*/ 1041479 h 1119226"/>
                    <a:gd name="connsiteX0" fmla="*/ 231749 w 1059772"/>
                    <a:gd name="connsiteY0" fmla="*/ 1041479 h 1119226"/>
                    <a:gd name="connsiteX1" fmla="*/ 175907 w 1059772"/>
                    <a:gd name="connsiteY1" fmla="*/ 1002187 h 1119226"/>
                    <a:gd name="connsiteX2" fmla="*/ 173033 w 1059772"/>
                    <a:gd name="connsiteY2" fmla="*/ 995955 h 1119226"/>
                    <a:gd name="connsiteX3" fmla="*/ 151573 w 1059772"/>
                    <a:gd name="connsiteY3" fmla="*/ 956542 h 1119226"/>
                    <a:gd name="connsiteX4" fmla="*/ 75653 w 1059772"/>
                    <a:gd name="connsiteY4" fmla="*/ 637781 h 1119226"/>
                    <a:gd name="connsiteX5" fmla="*/ 76737 w 1059772"/>
                    <a:gd name="connsiteY5" fmla="*/ 598314 h 1119226"/>
                    <a:gd name="connsiteX6" fmla="*/ 64179 w 1059772"/>
                    <a:gd name="connsiteY6" fmla="*/ 573222 h 1119226"/>
                    <a:gd name="connsiteX7" fmla="*/ 24807 w 1059772"/>
                    <a:gd name="connsiteY7" fmla="*/ 462198 h 1119226"/>
                    <a:gd name="connsiteX8" fmla="*/ 25270 w 1059772"/>
                    <a:gd name="connsiteY8" fmla="*/ 119399 h 1119226"/>
                    <a:gd name="connsiteX9" fmla="*/ 377203 w 1059772"/>
                    <a:gd name="connsiteY9" fmla="*/ -1 h 1119226"/>
                    <a:gd name="connsiteX10" fmla="*/ 391936 w 1059772"/>
                    <a:gd name="connsiteY10" fmla="*/ 1573 h 1119226"/>
                    <a:gd name="connsiteX11" fmla="*/ 557350 w 1059772"/>
                    <a:gd name="connsiteY11" fmla="*/ 65267 h 1119226"/>
                    <a:gd name="connsiteX12" fmla="*/ 560026 w 1059772"/>
                    <a:gd name="connsiteY12" fmla="*/ 67083 h 1119226"/>
                    <a:gd name="connsiteX13" fmla="*/ 562800 w 1059772"/>
                    <a:gd name="connsiteY13" fmla="*/ 66354 h 1119226"/>
                    <a:gd name="connsiteX14" fmla="*/ 855642 w 1059772"/>
                    <a:gd name="connsiteY14" fmla="*/ 76947 h 1119226"/>
                    <a:gd name="connsiteX15" fmla="*/ 855383 w 1059772"/>
                    <a:gd name="connsiteY15" fmla="*/ 77847 h 1119226"/>
                    <a:gd name="connsiteX16" fmla="*/ 865821 w 1059772"/>
                    <a:gd name="connsiteY16" fmla="*/ 80775 h 1119226"/>
                    <a:gd name="connsiteX17" fmla="*/ 884762 w 1059772"/>
                    <a:gd name="connsiteY17" fmla="*/ 90490 h 1119226"/>
                    <a:gd name="connsiteX18" fmla="*/ 915874 w 1059772"/>
                    <a:gd name="connsiteY18" fmla="*/ 235832 h 1119226"/>
                    <a:gd name="connsiteX19" fmla="*/ 809366 w 1059772"/>
                    <a:gd name="connsiteY19" fmla="*/ 282259 h 1119226"/>
                    <a:gd name="connsiteX20" fmla="*/ 797403 w 1059772"/>
                    <a:gd name="connsiteY20" fmla="*/ 278904 h 1119226"/>
                    <a:gd name="connsiteX21" fmla="*/ 797313 w 1059772"/>
                    <a:gd name="connsiteY21" fmla="*/ 279213 h 1119226"/>
                    <a:gd name="connsiteX22" fmla="*/ 538290 w 1059772"/>
                    <a:gd name="connsiteY22" fmla="*/ 293274 h 1119226"/>
                    <a:gd name="connsiteX23" fmla="*/ 520853 w 1059772"/>
                    <a:gd name="connsiteY23" fmla="*/ 301596 h 1119226"/>
                    <a:gd name="connsiteX24" fmla="*/ 532491 w 1059772"/>
                    <a:gd name="connsiteY24" fmla="*/ 324878 h 1119226"/>
                    <a:gd name="connsiteX25" fmla="*/ 918445 w 1059772"/>
                    <a:gd name="connsiteY25" fmla="*/ 547325 h 1119226"/>
                    <a:gd name="connsiteX26" fmla="*/ 952321 w 1059772"/>
                    <a:gd name="connsiteY26" fmla="*/ 545138 h 1119226"/>
                    <a:gd name="connsiteX27" fmla="*/ 957900 w 1059772"/>
                    <a:gd name="connsiteY27" fmla="*/ 543934 h 1119226"/>
                    <a:gd name="connsiteX28" fmla="*/ 976238 w 1059772"/>
                    <a:gd name="connsiteY28" fmla="*/ 543614 h 1119226"/>
                    <a:gd name="connsiteX29" fmla="*/ 1059495 w 1059772"/>
                    <a:gd name="connsiteY29" fmla="*/ 638430 h 1119226"/>
                    <a:gd name="connsiteX30" fmla="*/ 980528 w 1059772"/>
                    <a:gd name="connsiteY30" fmla="*/ 718444 h 1119226"/>
                    <a:gd name="connsiteX31" fmla="*/ 974021 w 1059772"/>
                    <a:gd name="connsiteY31" fmla="*/ 718558 h 1119226"/>
                    <a:gd name="connsiteX32" fmla="*/ 974030 w 1059772"/>
                    <a:gd name="connsiteY32" fmla="*/ 718644 h 1119226"/>
                    <a:gd name="connsiteX33" fmla="*/ 922140 w 1059772"/>
                    <a:gd name="connsiteY33" fmla="*/ 721994 h 1119226"/>
                    <a:gd name="connsiteX34" fmla="*/ 870840 w 1059772"/>
                    <a:gd name="connsiteY34" fmla="*/ 720930 h 1119226"/>
                    <a:gd name="connsiteX35" fmla="*/ 620068 w 1059772"/>
                    <a:gd name="connsiteY35" fmla="*/ 648478 h 1119226"/>
                    <a:gd name="connsiteX36" fmla="*/ 589927 w 1059772"/>
                    <a:gd name="connsiteY36" fmla="*/ 629900 h 1119226"/>
                    <a:gd name="connsiteX37" fmla="*/ 616709 w 1059772"/>
                    <a:gd name="connsiteY37" fmla="*/ 655093 h 1119226"/>
                    <a:gd name="connsiteX38" fmla="*/ 887630 w 1059772"/>
                    <a:gd name="connsiteY38" fmla="*/ 779774 h 1119226"/>
                    <a:gd name="connsiteX39" fmla="*/ 887524 w 1059772"/>
                    <a:gd name="connsiteY39" fmla="*/ 780489 h 1119226"/>
                    <a:gd name="connsiteX40" fmla="*/ 901527 w 1059772"/>
                    <a:gd name="connsiteY40" fmla="*/ 781854 h 1119226"/>
                    <a:gd name="connsiteX41" fmla="*/ 979852 w 1059772"/>
                    <a:gd name="connsiteY41" fmla="*/ 874812 h 1119226"/>
                    <a:gd name="connsiteX42" fmla="*/ 881757 w 1059772"/>
                    <a:gd name="connsiteY42" fmla="*/ 969696 h 1119226"/>
                    <a:gd name="connsiteX43" fmla="*/ 861988 w 1059772"/>
                    <a:gd name="connsiteY43" fmla="*/ 967769 h 1119226"/>
                    <a:gd name="connsiteX44" fmla="*/ 857645 w 1059772"/>
                    <a:gd name="connsiteY44" fmla="*/ 966465 h 1119226"/>
                    <a:gd name="connsiteX45" fmla="*/ 800804 w 1059772"/>
                    <a:gd name="connsiteY45" fmla="*/ 955591 h 1119226"/>
                    <a:gd name="connsiteX46" fmla="*/ 449600 w 1059772"/>
                    <a:gd name="connsiteY46" fmla="*/ 757293 h 1119226"/>
                    <a:gd name="connsiteX47" fmla="*/ 432966 w 1059772"/>
                    <a:gd name="connsiteY47" fmla="*/ 738603 h 1119226"/>
                    <a:gd name="connsiteX48" fmla="*/ 442381 w 1059772"/>
                    <a:gd name="connsiteY48" fmla="*/ 753566 h 1119226"/>
                    <a:gd name="connsiteX49" fmla="*/ 634655 w 1059772"/>
                    <a:gd name="connsiteY49" fmla="*/ 925760 h 1119226"/>
                    <a:gd name="connsiteX50" fmla="*/ 671306 w 1059772"/>
                    <a:gd name="connsiteY50" fmla="*/ 943314 h 1119226"/>
                    <a:gd name="connsiteX51" fmla="*/ 680029 w 1059772"/>
                    <a:gd name="connsiteY51" fmla="*/ 946121 h 1119226"/>
                    <a:gd name="connsiteX52" fmla="*/ 733112 w 1059772"/>
                    <a:gd name="connsiteY52" fmla="*/ 1029133 h 1119226"/>
                    <a:gd name="connsiteX53" fmla="*/ 646199 w 1059772"/>
                    <a:gd name="connsiteY53" fmla="*/ 1119226 h 1119226"/>
                    <a:gd name="connsiteX54" fmla="*/ 612368 w 1059772"/>
                    <a:gd name="connsiteY54" fmla="*/ 1112146 h 1119226"/>
                    <a:gd name="connsiteX55" fmla="*/ 608168 w 1059772"/>
                    <a:gd name="connsiteY55" fmla="*/ 1109783 h 1119226"/>
                    <a:gd name="connsiteX56" fmla="*/ 550918 w 1059772"/>
                    <a:gd name="connsiteY56" fmla="*/ 1082362 h 1119226"/>
                    <a:gd name="connsiteX57" fmla="*/ 272929 w 1059772"/>
                    <a:gd name="connsiteY57" fmla="*/ 818231 h 1119226"/>
                    <a:gd name="connsiteX58" fmla="*/ 263877 w 1059772"/>
                    <a:gd name="connsiteY58" fmla="*/ 801586 h 1119226"/>
                    <a:gd name="connsiteX59" fmla="*/ 260179 w 1059772"/>
                    <a:gd name="connsiteY59" fmla="*/ 799850 h 1119226"/>
                    <a:gd name="connsiteX60" fmla="*/ 265380 w 1059772"/>
                    <a:gd name="connsiteY60" fmla="*/ 816804 h 1119226"/>
                    <a:gd name="connsiteX61" fmla="*/ 294131 w 1059772"/>
                    <a:gd name="connsiteY61" fmla="*/ 885425 h 1119226"/>
                    <a:gd name="connsiteX62" fmla="*/ 310035 w 1059772"/>
                    <a:gd name="connsiteY62" fmla="*/ 914633 h 1119226"/>
                    <a:gd name="connsiteX63" fmla="*/ 312317 w 1059772"/>
                    <a:gd name="connsiteY63" fmla="*/ 917806 h 1119226"/>
                    <a:gd name="connsiteX64" fmla="*/ 323049 w 1059772"/>
                    <a:gd name="connsiteY64" fmla="*/ 948774 h 1119226"/>
                    <a:gd name="connsiteX65" fmla="*/ 255745 w 1059772"/>
                    <a:gd name="connsiteY65" fmla="*/ 1041820 h 1119226"/>
                    <a:gd name="connsiteX66" fmla="*/ 231749 w 1059772"/>
                    <a:gd name="connsiteY66" fmla="*/ 1041479 h 1119226"/>
                    <a:gd name="connsiteX0" fmla="*/ 231749 w 1059772"/>
                    <a:gd name="connsiteY0" fmla="*/ 1041479 h 1119226"/>
                    <a:gd name="connsiteX1" fmla="*/ 175907 w 1059772"/>
                    <a:gd name="connsiteY1" fmla="*/ 1002187 h 1119226"/>
                    <a:gd name="connsiteX2" fmla="*/ 173033 w 1059772"/>
                    <a:gd name="connsiteY2" fmla="*/ 995955 h 1119226"/>
                    <a:gd name="connsiteX3" fmla="*/ 151573 w 1059772"/>
                    <a:gd name="connsiteY3" fmla="*/ 956542 h 1119226"/>
                    <a:gd name="connsiteX4" fmla="*/ 75653 w 1059772"/>
                    <a:gd name="connsiteY4" fmla="*/ 637781 h 1119226"/>
                    <a:gd name="connsiteX5" fmla="*/ 76737 w 1059772"/>
                    <a:gd name="connsiteY5" fmla="*/ 598314 h 1119226"/>
                    <a:gd name="connsiteX6" fmla="*/ 64179 w 1059772"/>
                    <a:gd name="connsiteY6" fmla="*/ 573222 h 1119226"/>
                    <a:gd name="connsiteX7" fmla="*/ 24807 w 1059772"/>
                    <a:gd name="connsiteY7" fmla="*/ 462198 h 1119226"/>
                    <a:gd name="connsiteX8" fmla="*/ 25270 w 1059772"/>
                    <a:gd name="connsiteY8" fmla="*/ 119399 h 1119226"/>
                    <a:gd name="connsiteX9" fmla="*/ 377203 w 1059772"/>
                    <a:gd name="connsiteY9" fmla="*/ -1 h 1119226"/>
                    <a:gd name="connsiteX10" fmla="*/ 391936 w 1059772"/>
                    <a:gd name="connsiteY10" fmla="*/ 1573 h 1119226"/>
                    <a:gd name="connsiteX11" fmla="*/ 557350 w 1059772"/>
                    <a:gd name="connsiteY11" fmla="*/ 65267 h 1119226"/>
                    <a:gd name="connsiteX12" fmla="*/ 560026 w 1059772"/>
                    <a:gd name="connsiteY12" fmla="*/ 67083 h 1119226"/>
                    <a:gd name="connsiteX13" fmla="*/ 562800 w 1059772"/>
                    <a:gd name="connsiteY13" fmla="*/ 66354 h 1119226"/>
                    <a:gd name="connsiteX14" fmla="*/ 855642 w 1059772"/>
                    <a:gd name="connsiteY14" fmla="*/ 76947 h 1119226"/>
                    <a:gd name="connsiteX15" fmla="*/ 855383 w 1059772"/>
                    <a:gd name="connsiteY15" fmla="*/ 77847 h 1119226"/>
                    <a:gd name="connsiteX16" fmla="*/ 865821 w 1059772"/>
                    <a:gd name="connsiteY16" fmla="*/ 80775 h 1119226"/>
                    <a:gd name="connsiteX17" fmla="*/ 884762 w 1059772"/>
                    <a:gd name="connsiteY17" fmla="*/ 90490 h 1119226"/>
                    <a:gd name="connsiteX18" fmla="*/ 915874 w 1059772"/>
                    <a:gd name="connsiteY18" fmla="*/ 235832 h 1119226"/>
                    <a:gd name="connsiteX19" fmla="*/ 809366 w 1059772"/>
                    <a:gd name="connsiteY19" fmla="*/ 282259 h 1119226"/>
                    <a:gd name="connsiteX20" fmla="*/ 797403 w 1059772"/>
                    <a:gd name="connsiteY20" fmla="*/ 278904 h 1119226"/>
                    <a:gd name="connsiteX21" fmla="*/ 797313 w 1059772"/>
                    <a:gd name="connsiteY21" fmla="*/ 279213 h 1119226"/>
                    <a:gd name="connsiteX22" fmla="*/ 538290 w 1059772"/>
                    <a:gd name="connsiteY22" fmla="*/ 293274 h 1119226"/>
                    <a:gd name="connsiteX23" fmla="*/ 520853 w 1059772"/>
                    <a:gd name="connsiteY23" fmla="*/ 301596 h 1119226"/>
                    <a:gd name="connsiteX24" fmla="*/ 532491 w 1059772"/>
                    <a:gd name="connsiteY24" fmla="*/ 324878 h 1119226"/>
                    <a:gd name="connsiteX25" fmla="*/ 918445 w 1059772"/>
                    <a:gd name="connsiteY25" fmla="*/ 547325 h 1119226"/>
                    <a:gd name="connsiteX26" fmla="*/ 952321 w 1059772"/>
                    <a:gd name="connsiteY26" fmla="*/ 545138 h 1119226"/>
                    <a:gd name="connsiteX27" fmla="*/ 957900 w 1059772"/>
                    <a:gd name="connsiteY27" fmla="*/ 543934 h 1119226"/>
                    <a:gd name="connsiteX28" fmla="*/ 976238 w 1059772"/>
                    <a:gd name="connsiteY28" fmla="*/ 543614 h 1119226"/>
                    <a:gd name="connsiteX29" fmla="*/ 1059495 w 1059772"/>
                    <a:gd name="connsiteY29" fmla="*/ 638430 h 1119226"/>
                    <a:gd name="connsiteX30" fmla="*/ 980528 w 1059772"/>
                    <a:gd name="connsiteY30" fmla="*/ 718444 h 1119226"/>
                    <a:gd name="connsiteX31" fmla="*/ 974021 w 1059772"/>
                    <a:gd name="connsiteY31" fmla="*/ 718558 h 1119226"/>
                    <a:gd name="connsiteX32" fmla="*/ 974030 w 1059772"/>
                    <a:gd name="connsiteY32" fmla="*/ 718644 h 1119226"/>
                    <a:gd name="connsiteX33" fmla="*/ 922140 w 1059772"/>
                    <a:gd name="connsiteY33" fmla="*/ 721994 h 1119226"/>
                    <a:gd name="connsiteX34" fmla="*/ 870840 w 1059772"/>
                    <a:gd name="connsiteY34" fmla="*/ 720930 h 1119226"/>
                    <a:gd name="connsiteX35" fmla="*/ 620068 w 1059772"/>
                    <a:gd name="connsiteY35" fmla="*/ 648478 h 1119226"/>
                    <a:gd name="connsiteX36" fmla="*/ 589927 w 1059772"/>
                    <a:gd name="connsiteY36" fmla="*/ 629900 h 1119226"/>
                    <a:gd name="connsiteX37" fmla="*/ 616709 w 1059772"/>
                    <a:gd name="connsiteY37" fmla="*/ 655093 h 1119226"/>
                    <a:gd name="connsiteX38" fmla="*/ 887630 w 1059772"/>
                    <a:gd name="connsiteY38" fmla="*/ 779774 h 1119226"/>
                    <a:gd name="connsiteX39" fmla="*/ 887524 w 1059772"/>
                    <a:gd name="connsiteY39" fmla="*/ 780489 h 1119226"/>
                    <a:gd name="connsiteX40" fmla="*/ 901527 w 1059772"/>
                    <a:gd name="connsiteY40" fmla="*/ 781854 h 1119226"/>
                    <a:gd name="connsiteX41" fmla="*/ 979852 w 1059772"/>
                    <a:gd name="connsiteY41" fmla="*/ 874812 h 1119226"/>
                    <a:gd name="connsiteX42" fmla="*/ 881757 w 1059772"/>
                    <a:gd name="connsiteY42" fmla="*/ 969696 h 1119226"/>
                    <a:gd name="connsiteX43" fmla="*/ 861988 w 1059772"/>
                    <a:gd name="connsiteY43" fmla="*/ 967769 h 1119226"/>
                    <a:gd name="connsiteX44" fmla="*/ 857645 w 1059772"/>
                    <a:gd name="connsiteY44" fmla="*/ 966465 h 1119226"/>
                    <a:gd name="connsiteX45" fmla="*/ 800804 w 1059772"/>
                    <a:gd name="connsiteY45" fmla="*/ 955591 h 1119226"/>
                    <a:gd name="connsiteX46" fmla="*/ 449600 w 1059772"/>
                    <a:gd name="connsiteY46" fmla="*/ 757293 h 1119226"/>
                    <a:gd name="connsiteX47" fmla="*/ 432966 w 1059772"/>
                    <a:gd name="connsiteY47" fmla="*/ 738603 h 1119226"/>
                    <a:gd name="connsiteX48" fmla="*/ 442381 w 1059772"/>
                    <a:gd name="connsiteY48" fmla="*/ 753566 h 1119226"/>
                    <a:gd name="connsiteX49" fmla="*/ 634655 w 1059772"/>
                    <a:gd name="connsiteY49" fmla="*/ 925760 h 1119226"/>
                    <a:gd name="connsiteX50" fmla="*/ 671306 w 1059772"/>
                    <a:gd name="connsiteY50" fmla="*/ 943314 h 1119226"/>
                    <a:gd name="connsiteX51" fmla="*/ 680029 w 1059772"/>
                    <a:gd name="connsiteY51" fmla="*/ 946121 h 1119226"/>
                    <a:gd name="connsiteX52" fmla="*/ 733112 w 1059772"/>
                    <a:gd name="connsiteY52" fmla="*/ 1029133 h 1119226"/>
                    <a:gd name="connsiteX53" fmla="*/ 646199 w 1059772"/>
                    <a:gd name="connsiteY53" fmla="*/ 1119226 h 1119226"/>
                    <a:gd name="connsiteX54" fmla="*/ 612368 w 1059772"/>
                    <a:gd name="connsiteY54" fmla="*/ 1112146 h 1119226"/>
                    <a:gd name="connsiteX55" fmla="*/ 608168 w 1059772"/>
                    <a:gd name="connsiteY55" fmla="*/ 1109783 h 1119226"/>
                    <a:gd name="connsiteX56" fmla="*/ 550918 w 1059772"/>
                    <a:gd name="connsiteY56" fmla="*/ 1082362 h 1119226"/>
                    <a:gd name="connsiteX57" fmla="*/ 272929 w 1059772"/>
                    <a:gd name="connsiteY57" fmla="*/ 818231 h 1119226"/>
                    <a:gd name="connsiteX58" fmla="*/ 263877 w 1059772"/>
                    <a:gd name="connsiteY58" fmla="*/ 801586 h 1119226"/>
                    <a:gd name="connsiteX59" fmla="*/ 260179 w 1059772"/>
                    <a:gd name="connsiteY59" fmla="*/ 799850 h 1119226"/>
                    <a:gd name="connsiteX60" fmla="*/ 265380 w 1059772"/>
                    <a:gd name="connsiteY60" fmla="*/ 816804 h 1119226"/>
                    <a:gd name="connsiteX61" fmla="*/ 294131 w 1059772"/>
                    <a:gd name="connsiteY61" fmla="*/ 885425 h 1119226"/>
                    <a:gd name="connsiteX62" fmla="*/ 310035 w 1059772"/>
                    <a:gd name="connsiteY62" fmla="*/ 914633 h 1119226"/>
                    <a:gd name="connsiteX63" fmla="*/ 312317 w 1059772"/>
                    <a:gd name="connsiteY63" fmla="*/ 917806 h 1119226"/>
                    <a:gd name="connsiteX64" fmla="*/ 323049 w 1059772"/>
                    <a:gd name="connsiteY64" fmla="*/ 948774 h 1119226"/>
                    <a:gd name="connsiteX65" fmla="*/ 255745 w 1059772"/>
                    <a:gd name="connsiteY65" fmla="*/ 1041820 h 1119226"/>
                    <a:gd name="connsiteX66" fmla="*/ 231749 w 1059772"/>
                    <a:gd name="connsiteY66" fmla="*/ 1041479 h 1119226"/>
                    <a:gd name="connsiteX0" fmla="*/ 255498 w 1083521"/>
                    <a:gd name="connsiteY0" fmla="*/ 1041479 h 1119226"/>
                    <a:gd name="connsiteX1" fmla="*/ 199656 w 1083521"/>
                    <a:gd name="connsiteY1" fmla="*/ 1002187 h 1119226"/>
                    <a:gd name="connsiteX2" fmla="*/ 196782 w 1083521"/>
                    <a:gd name="connsiteY2" fmla="*/ 995955 h 1119226"/>
                    <a:gd name="connsiteX3" fmla="*/ 175322 w 1083521"/>
                    <a:gd name="connsiteY3" fmla="*/ 956542 h 1119226"/>
                    <a:gd name="connsiteX4" fmla="*/ 99402 w 1083521"/>
                    <a:gd name="connsiteY4" fmla="*/ 637781 h 1119226"/>
                    <a:gd name="connsiteX5" fmla="*/ 100486 w 1083521"/>
                    <a:gd name="connsiteY5" fmla="*/ 598314 h 1119226"/>
                    <a:gd name="connsiteX6" fmla="*/ 87928 w 1083521"/>
                    <a:gd name="connsiteY6" fmla="*/ 573222 h 1119226"/>
                    <a:gd name="connsiteX7" fmla="*/ 48556 w 1083521"/>
                    <a:gd name="connsiteY7" fmla="*/ 462198 h 1119226"/>
                    <a:gd name="connsiteX8" fmla="*/ 49019 w 1083521"/>
                    <a:gd name="connsiteY8" fmla="*/ 119399 h 1119226"/>
                    <a:gd name="connsiteX9" fmla="*/ 400952 w 1083521"/>
                    <a:gd name="connsiteY9" fmla="*/ -1 h 1119226"/>
                    <a:gd name="connsiteX10" fmla="*/ 415685 w 1083521"/>
                    <a:gd name="connsiteY10" fmla="*/ 1573 h 1119226"/>
                    <a:gd name="connsiteX11" fmla="*/ 581099 w 1083521"/>
                    <a:gd name="connsiteY11" fmla="*/ 65267 h 1119226"/>
                    <a:gd name="connsiteX12" fmla="*/ 583775 w 1083521"/>
                    <a:gd name="connsiteY12" fmla="*/ 67083 h 1119226"/>
                    <a:gd name="connsiteX13" fmla="*/ 586549 w 1083521"/>
                    <a:gd name="connsiteY13" fmla="*/ 66354 h 1119226"/>
                    <a:gd name="connsiteX14" fmla="*/ 879391 w 1083521"/>
                    <a:gd name="connsiteY14" fmla="*/ 76947 h 1119226"/>
                    <a:gd name="connsiteX15" fmla="*/ 879132 w 1083521"/>
                    <a:gd name="connsiteY15" fmla="*/ 77847 h 1119226"/>
                    <a:gd name="connsiteX16" fmla="*/ 889570 w 1083521"/>
                    <a:gd name="connsiteY16" fmla="*/ 80775 h 1119226"/>
                    <a:gd name="connsiteX17" fmla="*/ 908511 w 1083521"/>
                    <a:gd name="connsiteY17" fmla="*/ 90490 h 1119226"/>
                    <a:gd name="connsiteX18" fmla="*/ 939623 w 1083521"/>
                    <a:gd name="connsiteY18" fmla="*/ 235832 h 1119226"/>
                    <a:gd name="connsiteX19" fmla="*/ 833115 w 1083521"/>
                    <a:gd name="connsiteY19" fmla="*/ 282259 h 1119226"/>
                    <a:gd name="connsiteX20" fmla="*/ 821152 w 1083521"/>
                    <a:gd name="connsiteY20" fmla="*/ 278904 h 1119226"/>
                    <a:gd name="connsiteX21" fmla="*/ 821062 w 1083521"/>
                    <a:gd name="connsiteY21" fmla="*/ 279213 h 1119226"/>
                    <a:gd name="connsiteX22" fmla="*/ 562039 w 1083521"/>
                    <a:gd name="connsiteY22" fmla="*/ 293274 h 1119226"/>
                    <a:gd name="connsiteX23" fmla="*/ 544602 w 1083521"/>
                    <a:gd name="connsiteY23" fmla="*/ 301596 h 1119226"/>
                    <a:gd name="connsiteX24" fmla="*/ 556240 w 1083521"/>
                    <a:gd name="connsiteY24" fmla="*/ 324878 h 1119226"/>
                    <a:gd name="connsiteX25" fmla="*/ 942194 w 1083521"/>
                    <a:gd name="connsiteY25" fmla="*/ 547325 h 1119226"/>
                    <a:gd name="connsiteX26" fmla="*/ 976070 w 1083521"/>
                    <a:gd name="connsiteY26" fmla="*/ 545138 h 1119226"/>
                    <a:gd name="connsiteX27" fmla="*/ 981649 w 1083521"/>
                    <a:gd name="connsiteY27" fmla="*/ 543934 h 1119226"/>
                    <a:gd name="connsiteX28" fmla="*/ 999987 w 1083521"/>
                    <a:gd name="connsiteY28" fmla="*/ 543614 h 1119226"/>
                    <a:gd name="connsiteX29" fmla="*/ 1083244 w 1083521"/>
                    <a:gd name="connsiteY29" fmla="*/ 638430 h 1119226"/>
                    <a:gd name="connsiteX30" fmla="*/ 1004277 w 1083521"/>
                    <a:gd name="connsiteY30" fmla="*/ 718444 h 1119226"/>
                    <a:gd name="connsiteX31" fmla="*/ 997770 w 1083521"/>
                    <a:gd name="connsiteY31" fmla="*/ 718558 h 1119226"/>
                    <a:gd name="connsiteX32" fmla="*/ 997779 w 1083521"/>
                    <a:gd name="connsiteY32" fmla="*/ 718644 h 1119226"/>
                    <a:gd name="connsiteX33" fmla="*/ 945889 w 1083521"/>
                    <a:gd name="connsiteY33" fmla="*/ 721994 h 1119226"/>
                    <a:gd name="connsiteX34" fmla="*/ 894589 w 1083521"/>
                    <a:gd name="connsiteY34" fmla="*/ 720930 h 1119226"/>
                    <a:gd name="connsiteX35" fmla="*/ 643817 w 1083521"/>
                    <a:gd name="connsiteY35" fmla="*/ 648478 h 1119226"/>
                    <a:gd name="connsiteX36" fmla="*/ 613676 w 1083521"/>
                    <a:gd name="connsiteY36" fmla="*/ 629900 h 1119226"/>
                    <a:gd name="connsiteX37" fmla="*/ 640458 w 1083521"/>
                    <a:gd name="connsiteY37" fmla="*/ 655093 h 1119226"/>
                    <a:gd name="connsiteX38" fmla="*/ 911379 w 1083521"/>
                    <a:gd name="connsiteY38" fmla="*/ 779774 h 1119226"/>
                    <a:gd name="connsiteX39" fmla="*/ 911273 w 1083521"/>
                    <a:gd name="connsiteY39" fmla="*/ 780489 h 1119226"/>
                    <a:gd name="connsiteX40" fmla="*/ 925276 w 1083521"/>
                    <a:gd name="connsiteY40" fmla="*/ 781854 h 1119226"/>
                    <a:gd name="connsiteX41" fmla="*/ 1003601 w 1083521"/>
                    <a:gd name="connsiteY41" fmla="*/ 874812 h 1119226"/>
                    <a:gd name="connsiteX42" fmla="*/ 905506 w 1083521"/>
                    <a:gd name="connsiteY42" fmla="*/ 969696 h 1119226"/>
                    <a:gd name="connsiteX43" fmla="*/ 885737 w 1083521"/>
                    <a:gd name="connsiteY43" fmla="*/ 967769 h 1119226"/>
                    <a:gd name="connsiteX44" fmla="*/ 881394 w 1083521"/>
                    <a:gd name="connsiteY44" fmla="*/ 966465 h 1119226"/>
                    <a:gd name="connsiteX45" fmla="*/ 824553 w 1083521"/>
                    <a:gd name="connsiteY45" fmla="*/ 955591 h 1119226"/>
                    <a:gd name="connsiteX46" fmla="*/ 473349 w 1083521"/>
                    <a:gd name="connsiteY46" fmla="*/ 757293 h 1119226"/>
                    <a:gd name="connsiteX47" fmla="*/ 456715 w 1083521"/>
                    <a:gd name="connsiteY47" fmla="*/ 738603 h 1119226"/>
                    <a:gd name="connsiteX48" fmla="*/ 466130 w 1083521"/>
                    <a:gd name="connsiteY48" fmla="*/ 753566 h 1119226"/>
                    <a:gd name="connsiteX49" fmla="*/ 658404 w 1083521"/>
                    <a:gd name="connsiteY49" fmla="*/ 925760 h 1119226"/>
                    <a:gd name="connsiteX50" fmla="*/ 695055 w 1083521"/>
                    <a:gd name="connsiteY50" fmla="*/ 943314 h 1119226"/>
                    <a:gd name="connsiteX51" fmla="*/ 703778 w 1083521"/>
                    <a:gd name="connsiteY51" fmla="*/ 946121 h 1119226"/>
                    <a:gd name="connsiteX52" fmla="*/ 756861 w 1083521"/>
                    <a:gd name="connsiteY52" fmla="*/ 1029133 h 1119226"/>
                    <a:gd name="connsiteX53" fmla="*/ 669948 w 1083521"/>
                    <a:gd name="connsiteY53" fmla="*/ 1119226 h 1119226"/>
                    <a:gd name="connsiteX54" fmla="*/ 636117 w 1083521"/>
                    <a:gd name="connsiteY54" fmla="*/ 1112146 h 1119226"/>
                    <a:gd name="connsiteX55" fmla="*/ 631917 w 1083521"/>
                    <a:gd name="connsiteY55" fmla="*/ 1109783 h 1119226"/>
                    <a:gd name="connsiteX56" fmla="*/ 574667 w 1083521"/>
                    <a:gd name="connsiteY56" fmla="*/ 1082362 h 1119226"/>
                    <a:gd name="connsiteX57" fmla="*/ 296678 w 1083521"/>
                    <a:gd name="connsiteY57" fmla="*/ 818231 h 1119226"/>
                    <a:gd name="connsiteX58" fmla="*/ 287626 w 1083521"/>
                    <a:gd name="connsiteY58" fmla="*/ 801586 h 1119226"/>
                    <a:gd name="connsiteX59" fmla="*/ 283928 w 1083521"/>
                    <a:gd name="connsiteY59" fmla="*/ 799850 h 1119226"/>
                    <a:gd name="connsiteX60" fmla="*/ 289129 w 1083521"/>
                    <a:gd name="connsiteY60" fmla="*/ 816804 h 1119226"/>
                    <a:gd name="connsiteX61" fmla="*/ 317880 w 1083521"/>
                    <a:gd name="connsiteY61" fmla="*/ 885425 h 1119226"/>
                    <a:gd name="connsiteX62" fmla="*/ 333784 w 1083521"/>
                    <a:gd name="connsiteY62" fmla="*/ 914633 h 1119226"/>
                    <a:gd name="connsiteX63" fmla="*/ 336066 w 1083521"/>
                    <a:gd name="connsiteY63" fmla="*/ 917806 h 1119226"/>
                    <a:gd name="connsiteX64" fmla="*/ 346798 w 1083521"/>
                    <a:gd name="connsiteY64" fmla="*/ 948774 h 1119226"/>
                    <a:gd name="connsiteX65" fmla="*/ 279494 w 1083521"/>
                    <a:gd name="connsiteY65" fmla="*/ 1041820 h 1119226"/>
                    <a:gd name="connsiteX66" fmla="*/ 255498 w 1083521"/>
                    <a:gd name="connsiteY66" fmla="*/ 1041479 h 1119226"/>
                    <a:gd name="connsiteX0" fmla="*/ 255498 w 1083521"/>
                    <a:gd name="connsiteY0" fmla="*/ 1041479 h 1119226"/>
                    <a:gd name="connsiteX1" fmla="*/ 199656 w 1083521"/>
                    <a:gd name="connsiteY1" fmla="*/ 1002187 h 1119226"/>
                    <a:gd name="connsiteX2" fmla="*/ 196782 w 1083521"/>
                    <a:gd name="connsiteY2" fmla="*/ 995955 h 1119226"/>
                    <a:gd name="connsiteX3" fmla="*/ 175322 w 1083521"/>
                    <a:gd name="connsiteY3" fmla="*/ 956542 h 1119226"/>
                    <a:gd name="connsiteX4" fmla="*/ 99402 w 1083521"/>
                    <a:gd name="connsiteY4" fmla="*/ 637781 h 1119226"/>
                    <a:gd name="connsiteX5" fmla="*/ 100486 w 1083521"/>
                    <a:gd name="connsiteY5" fmla="*/ 598314 h 1119226"/>
                    <a:gd name="connsiteX6" fmla="*/ 87928 w 1083521"/>
                    <a:gd name="connsiteY6" fmla="*/ 573222 h 1119226"/>
                    <a:gd name="connsiteX7" fmla="*/ 48556 w 1083521"/>
                    <a:gd name="connsiteY7" fmla="*/ 462198 h 1119226"/>
                    <a:gd name="connsiteX8" fmla="*/ 49019 w 1083521"/>
                    <a:gd name="connsiteY8" fmla="*/ 119399 h 1119226"/>
                    <a:gd name="connsiteX9" fmla="*/ 400952 w 1083521"/>
                    <a:gd name="connsiteY9" fmla="*/ -1 h 1119226"/>
                    <a:gd name="connsiteX10" fmla="*/ 581099 w 1083521"/>
                    <a:gd name="connsiteY10" fmla="*/ 65267 h 1119226"/>
                    <a:gd name="connsiteX11" fmla="*/ 583775 w 1083521"/>
                    <a:gd name="connsiteY11" fmla="*/ 67083 h 1119226"/>
                    <a:gd name="connsiteX12" fmla="*/ 586549 w 1083521"/>
                    <a:gd name="connsiteY12" fmla="*/ 66354 h 1119226"/>
                    <a:gd name="connsiteX13" fmla="*/ 879391 w 1083521"/>
                    <a:gd name="connsiteY13" fmla="*/ 76947 h 1119226"/>
                    <a:gd name="connsiteX14" fmla="*/ 879132 w 1083521"/>
                    <a:gd name="connsiteY14" fmla="*/ 77847 h 1119226"/>
                    <a:gd name="connsiteX15" fmla="*/ 889570 w 1083521"/>
                    <a:gd name="connsiteY15" fmla="*/ 80775 h 1119226"/>
                    <a:gd name="connsiteX16" fmla="*/ 908511 w 1083521"/>
                    <a:gd name="connsiteY16" fmla="*/ 90490 h 1119226"/>
                    <a:gd name="connsiteX17" fmla="*/ 939623 w 1083521"/>
                    <a:gd name="connsiteY17" fmla="*/ 235832 h 1119226"/>
                    <a:gd name="connsiteX18" fmla="*/ 833115 w 1083521"/>
                    <a:gd name="connsiteY18" fmla="*/ 282259 h 1119226"/>
                    <a:gd name="connsiteX19" fmla="*/ 821152 w 1083521"/>
                    <a:gd name="connsiteY19" fmla="*/ 278904 h 1119226"/>
                    <a:gd name="connsiteX20" fmla="*/ 821062 w 1083521"/>
                    <a:gd name="connsiteY20" fmla="*/ 279213 h 1119226"/>
                    <a:gd name="connsiteX21" fmla="*/ 562039 w 1083521"/>
                    <a:gd name="connsiteY21" fmla="*/ 293274 h 1119226"/>
                    <a:gd name="connsiteX22" fmla="*/ 544602 w 1083521"/>
                    <a:gd name="connsiteY22" fmla="*/ 301596 h 1119226"/>
                    <a:gd name="connsiteX23" fmla="*/ 556240 w 1083521"/>
                    <a:gd name="connsiteY23" fmla="*/ 324878 h 1119226"/>
                    <a:gd name="connsiteX24" fmla="*/ 942194 w 1083521"/>
                    <a:gd name="connsiteY24" fmla="*/ 547325 h 1119226"/>
                    <a:gd name="connsiteX25" fmla="*/ 976070 w 1083521"/>
                    <a:gd name="connsiteY25" fmla="*/ 545138 h 1119226"/>
                    <a:gd name="connsiteX26" fmla="*/ 981649 w 1083521"/>
                    <a:gd name="connsiteY26" fmla="*/ 543934 h 1119226"/>
                    <a:gd name="connsiteX27" fmla="*/ 999987 w 1083521"/>
                    <a:gd name="connsiteY27" fmla="*/ 543614 h 1119226"/>
                    <a:gd name="connsiteX28" fmla="*/ 1083244 w 1083521"/>
                    <a:gd name="connsiteY28" fmla="*/ 638430 h 1119226"/>
                    <a:gd name="connsiteX29" fmla="*/ 1004277 w 1083521"/>
                    <a:gd name="connsiteY29" fmla="*/ 718444 h 1119226"/>
                    <a:gd name="connsiteX30" fmla="*/ 997770 w 1083521"/>
                    <a:gd name="connsiteY30" fmla="*/ 718558 h 1119226"/>
                    <a:gd name="connsiteX31" fmla="*/ 997779 w 1083521"/>
                    <a:gd name="connsiteY31" fmla="*/ 718644 h 1119226"/>
                    <a:gd name="connsiteX32" fmla="*/ 945889 w 1083521"/>
                    <a:gd name="connsiteY32" fmla="*/ 721994 h 1119226"/>
                    <a:gd name="connsiteX33" fmla="*/ 894589 w 1083521"/>
                    <a:gd name="connsiteY33" fmla="*/ 720930 h 1119226"/>
                    <a:gd name="connsiteX34" fmla="*/ 643817 w 1083521"/>
                    <a:gd name="connsiteY34" fmla="*/ 648478 h 1119226"/>
                    <a:gd name="connsiteX35" fmla="*/ 613676 w 1083521"/>
                    <a:gd name="connsiteY35" fmla="*/ 629900 h 1119226"/>
                    <a:gd name="connsiteX36" fmla="*/ 640458 w 1083521"/>
                    <a:gd name="connsiteY36" fmla="*/ 655093 h 1119226"/>
                    <a:gd name="connsiteX37" fmla="*/ 911379 w 1083521"/>
                    <a:gd name="connsiteY37" fmla="*/ 779774 h 1119226"/>
                    <a:gd name="connsiteX38" fmla="*/ 911273 w 1083521"/>
                    <a:gd name="connsiteY38" fmla="*/ 780489 h 1119226"/>
                    <a:gd name="connsiteX39" fmla="*/ 925276 w 1083521"/>
                    <a:gd name="connsiteY39" fmla="*/ 781854 h 1119226"/>
                    <a:gd name="connsiteX40" fmla="*/ 1003601 w 1083521"/>
                    <a:gd name="connsiteY40" fmla="*/ 874812 h 1119226"/>
                    <a:gd name="connsiteX41" fmla="*/ 905506 w 1083521"/>
                    <a:gd name="connsiteY41" fmla="*/ 969696 h 1119226"/>
                    <a:gd name="connsiteX42" fmla="*/ 885737 w 1083521"/>
                    <a:gd name="connsiteY42" fmla="*/ 967769 h 1119226"/>
                    <a:gd name="connsiteX43" fmla="*/ 881394 w 1083521"/>
                    <a:gd name="connsiteY43" fmla="*/ 966465 h 1119226"/>
                    <a:gd name="connsiteX44" fmla="*/ 824553 w 1083521"/>
                    <a:gd name="connsiteY44" fmla="*/ 955591 h 1119226"/>
                    <a:gd name="connsiteX45" fmla="*/ 473349 w 1083521"/>
                    <a:gd name="connsiteY45" fmla="*/ 757293 h 1119226"/>
                    <a:gd name="connsiteX46" fmla="*/ 456715 w 1083521"/>
                    <a:gd name="connsiteY46" fmla="*/ 738603 h 1119226"/>
                    <a:gd name="connsiteX47" fmla="*/ 466130 w 1083521"/>
                    <a:gd name="connsiteY47" fmla="*/ 753566 h 1119226"/>
                    <a:gd name="connsiteX48" fmla="*/ 658404 w 1083521"/>
                    <a:gd name="connsiteY48" fmla="*/ 925760 h 1119226"/>
                    <a:gd name="connsiteX49" fmla="*/ 695055 w 1083521"/>
                    <a:gd name="connsiteY49" fmla="*/ 943314 h 1119226"/>
                    <a:gd name="connsiteX50" fmla="*/ 703778 w 1083521"/>
                    <a:gd name="connsiteY50" fmla="*/ 946121 h 1119226"/>
                    <a:gd name="connsiteX51" fmla="*/ 756861 w 1083521"/>
                    <a:gd name="connsiteY51" fmla="*/ 1029133 h 1119226"/>
                    <a:gd name="connsiteX52" fmla="*/ 669948 w 1083521"/>
                    <a:gd name="connsiteY52" fmla="*/ 1119226 h 1119226"/>
                    <a:gd name="connsiteX53" fmla="*/ 636117 w 1083521"/>
                    <a:gd name="connsiteY53" fmla="*/ 1112146 h 1119226"/>
                    <a:gd name="connsiteX54" fmla="*/ 631917 w 1083521"/>
                    <a:gd name="connsiteY54" fmla="*/ 1109783 h 1119226"/>
                    <a:gd name="connsiteX55" fmla="*/ 574667 w 1083521"/>
                    <a:gd name="connsiteY55" fmla="*/ 1082362 h 1119226"/>
                    <a:gd name="connsiteX56" fmla="*/ 296678 w 1083521"/>
                    <a:gd name="connsiteY56" fmla="*/ 818231 h 1119226"/>
                    <a:gd name="connsiteX57" fmla="*/ 287626 w 1083521"/>
                    <a:gd name="connsiteY57" fmla="*/ 801586 h 1119226"/>
                    <a:gd name="connsiteX58" fmla="*/ 283928 w 1083521"/>
                    <a:gd name="connsiteY58" fmla="*/ 799850 h 1119226"/>
                    <a:gd name="connsiteX59" fmla="*/ 289129 w 1083521"/>
                    <a:gd name="connsiteY59" fmla="*/ 816804 h 1119226"/>
                    <a:gd name="connsiteX60" fmla="*/ 317880 w 1083521"/>
                    <a:gd name="connsiteY60" fmla="*/ 885425 h 1119226"/>
                    <a:gd name="connsiteX61" fmla="*/ 333784 w 1083521"/>
                    <a:gd name="connsiteY61" fmla="*/ 914633 h 1119226"/>
                    <a:gd name="connsiteX62" fmla="*/ 336066 w 1083521"/>
                    <a:gd name="connsiteY62" fmla="*/ 917806 h 1119226"/>
                    <a:gd name="connsiteX63" fmla="*/ 346798 w 1083521"/>
                    <a:gd name="connsiteY63" fmla="*/ 948774 h 1119226"/>
                    <a:gd name="connsiteX64" fmla="*/ 279494 w 1083521"/>
                    <a:gd name="connsiteY64" fmla="*/ 1041820 h 1119226"/>
                    <a:gd name="connsiteX65" fmla="*/ 255498 w 1083521"/>
                    <a:gd name="connsiteY65" fmla="*/ 1041479 h 1119226"/>
                    <a:gd name="connsiteX0" fmla="*/ 255498 w 1083521"/>
                    <a:gd name="connsiteY0" fmla="*/ 1051836 h 1129583"/>
                    <a:gd name="connsiteX1" fmla="*/ 199656 w 1083521"/>
                    <a:gd name="connsiteY1" fmla="*/ 1012544 h 1129583"/>
                    <a:gd name="connsiteX2" fmla="*/ 196782 w 1083521"/>
                    <a:gd name="connsiteY2" fmla="*/ 1006312 h 1129583"/>
                    <a:gd name="connsiteX3" fmla="*/ 175322 w 1083521"/>
                    <a:gd name="connsiteY3" fmla="*/ 966899 h 1129583"/>
                    <a:gd name="connsiteX4" fmla="*/ 99402 w 1083521"/>
                    <a:gd name="connsiteY4" fmla="*/ 648138 h 1129583"/>
                    <a:gd name="connsiteX5" fmla="*/ 100486 w 1083521"/>
                    <a:gd name="connsiteY5" fmla="*/ 608671 h 1129583"/>
                    <a:gd name="connsiteX6" fmla="*/ 87928 w 1083521"/>
                    <a:gd name="connsiteY6" fmla="*/ 583579 h 1129583"/>
                    <a:gd name="connsiteX7" fmla="*/ 48556 w 1083521"/>
                    <a:gd name="connsiteY7" fmla="*/ 472555 h 1129583"/>
                    <a:gd name="connsiteX8" fmla="*/ 49019 w 1083521"/>
                    <a:gd name="connsiteY8" fmla="*/ 129756 h 1129583"/>
                    <a:gd name="connsiteX9" fmla="*/ 400952 w 1083521"/>
                    <a:gd name="connsiteY9" fmla="*/ 10356 h 1129583"/>
                    <a:gd name="connsiteX10" fmla="*/ 581099 w 1083521"/>
                    <a:gd name="connsiteY10" fmla="*/ 75624 h 1129583"/>
                    <a:gd name="connsiteX11" fmla="*/ 583775 w 1083521"/>
                    <a:gd name="connsiteY11" fmla="*/ 77440 h 1129583"/>
                    <a:gd name="connsiteX12" fmla="*/ 586549 w 1083521"/>
                    <a:gd name="connsiteY12" fmla="*/ 76711 h 1129583"/>
                    <a:gd name="connsiteX13" fmla="*/ 879391 w 1083521"/>
                    <a:gd name="connsiteY13" fmla="*/ 87304 h 1129583"/>
                    <a:gd name="connsiteX14" fmla="*/ 879132 w 1083521"/>
                    <a:gd name="connsiteY14" fmla="*/ 88204 h 1129583"/>
                    <a:gd name="connsiteX15" fmla="*/ 889570 w 1083521"/>
                    <a:gd name="connsiteY15" fmla="*/ 91132 h 1129583"/>
                    <a:gd name="connsiteX16" fmla="*/ 908511 w 1083521"/>
                    <a:gd name="connsiteY16" fmla="*/ 100847 h 1129583"/>
                    <a:gd name="connsiteX17" fmla="*/ 939623 w 1083521"/>
                    <a:gd name="connsiteY17" fmla="*/ 246189 h 1129583"/>
                    <a:gd name="connsiteX18" fmla="*/ 833115 w 1083521"/>
                    <a:gd name="connsiteY18" fmla="*/ 292616 h 1129583"/>
                    <a:gd name="connsiteX19" fmla="*/ 821152 w 1083521"/>
                    <a:gd name="connsiteY19" fmla="*/ 289261 h 1129583"/>
                    <a:gd name="connsiteX20" fmla="*/ 821062 w 1083521"/>
                    <a:gd name="connsiteY20" fmla="*/ 289570 h 1129583"/>
                    <a:gd name="connsiteX21" fmla="*/ 562039 w 1083521"/>
                    <a:gd name="connsiteY21" fmla="*/ 303631 h 1129583"/>
                    <a:gd name="connsiteX22" fmla="*/ 544602 w 1083521"/>
                    <a:gd name="connsiteY22" fmla="*/ 311953 h 1129583"/>
                    <a:gd name="connsiteX23" fmla="*/ 556240 w 1083521"/>
                    <a:gd name="connsiteY23" fmla="*/ 335235 h 1129583"/>
                    <a:gd name="connsiteX24" fmla="*/ 942194 w 1083521"/>
                    <a:gd name="connsiteY24" fmla="*/ 557682 h 1129583"/>
                    <a:gd name="connsiteX25" fmla="*/ 976070 w 1083521"/>
                    <a:gd name="connsiteY25" fmla="*/ 555495 h 1129583"/>
                    <a:gd name="connsiteX26" fmla="*/ 981649 w 1083521"/>
                    <a:gd name="connsiteY26" fmla="*/ 554291 h 1129583"/>
                    <a:gd name="connsiteX27" fmla="*/ 999987 w 1083521"/>
                    <a:gd name="connsiteY27" fmla="*/ 553971 h 1129583"/>
                    <a:gd name="connsiteX28" fmla="*/ 1083244 w 1083521"/>
                    <a:gd name="connsiteY28" fmla="*/ 648787 h 1129583"/>
                    <a:gd name="connsiteX29" fmla="*/ 1004277 w 1083521"/>
                    <a:gd name="connsiteY29" fmla="*/ 728801 h 1129583"/>
                    <a:gd name="connsiteX30" fmla="*/ 997770 w 1083521"/>
                    <a:gd name="connsiteY30" fmla="*/ 728915 h 1129583"/>
                    <a:gd name="connsiteX31" fmla="*/ 997779 w 1083521"/>
                    <a:gd name="connsiteY31" fmla="*/ 729001 h 1129583"/>
                    <a:gd name="connsiteX32" fmla="*/ 945889 w 1083521"/>
                    <a:gd name="connsiteY32" fmla="*/ 732351 h 1129583"/>
                    <a:gd name="connsiteX33" fmla="*/ 894589 w 1083521"/>
                    <a:gd name="connsiteY33" fmla="*/ 731287 h 1129583"/>
                    <a:gd name="connsiteX34" fmla="*/ 643817 w 1083521"/>
                    <a:gd name="connsiteY34" fmla="*/ 658835 h 1129583"/>
                    <a:gd name="connsiteX35" fmla="*/ 613676 w 1083521"/>
                    <a:gd name="connsiteY35" fmla="*/ 640257 h 1129583"/>
                    <a:gd name="connsiteX36" fmla="*/ 640458 w 1083521"/>
                    <a:gd name="connsiteY36" fmla="*/ 665450 h 1129583"/>
                    <a:gd name="connsiteX37" fmla="*/ 911379 w 1083521"/>
                    <a:gd name="connsiteY37" fmla="*/ 790131 h 1129583"/>
                    <a:gd name="connsiteX38" fmla="*/ 911273 w 1083521"/>
                    <a:gd name="connsiteY38" fmla="*/ 790846 h 1129583"/>
                    <a:gd name="connsiteX39" fmla="*/ 925276 w 1083521"/>
                    <a:gd name="connsiteY39" fmla="*/ 792211 h 1129583"/>
                    <a:gd name="connsiteX40" fmla="*/ 1003601 w 1083521"/>
                    <a:gd name="connsiteY40" fmla="*/ 885169 h 1129583"/>
                    <a:gd name="connsiteX41" fmla="*/ 905506 w 1083521"/>
                    <a:gd name="connsiteY41" fmla="*/ 980053 h 1129583"/>
                    <a:gd name="connsiteX42" fmla="*/ 885737 w 1083521"/>
                    <a:gd name="connsiteY42" fmla="*/ 978126 h 1129583"/>
                    <a:gd name="connsiteX43" fmla="*/ 881394 w 1083521"/>
                    <a:gd name="connsiteY43" fmla="*/ 976822 h 1129583"/>
                    <a:gd name="connsiteX44" fmla="*/ 824553 w 1083521"/>
                    <a:gd name="connsiteY44" fmla="*/ 965948 h 1129583"/>
                    <a:gd name="connsiteX45" fmla="*/ 473349 w 1083521"/>
                    <a:gd name="connsiteY45" fmla="*/ 767650 h 1129583"/>
                    <a:gd name="connsiteX46" fmla="*/ 456715 w 1083521"/>
                    <a:gd name="connsiteY46" fmla="*/ 748960 h 1129583"/>
                    <a:gd name="connsiteX47" fmla="*/ 466130 w 1083521"/>
                    <a:gd name="connsiteY47" fmla="*/ 763923 h 1129583"/>
                    <a:gd name="connsiteX48" fmla="*/ 658404 w 1083521"/>
                    <a:gd name="connsiteY48" fmla="*/ 936117 h 1129583"/>
                    <a:gd name="connsiteX49" fmla="*/ 695055 w 1083521"/>
                    <a:gd name="connsiteY49" fmla="*/ 953671 h 1129583"/>
                    <a:gd name="connsiteX50" fmla="*/ 703778 w 1083521"/>
                    <a:gd name="connsiteY50" fmla="*/ 956478 h 1129583"/>
                    <a:gd name="connsiteX51" fmla="*/ 756861 w 1083521"/>
                    <a:gd name="connsiteY51" fmla="*/ 1039490 h 1129583"/>
                    <a:gd name="connsiteX52" fmla="*/ 669948 w 1083521"/>
                    <a:gd name="connsiteY52" fmla="*/ 1129583 h 1129583"/>
                    <a:gd name="connsiteX53" fmla="*/ 636117 w 1083521"/>
                    <a:gd name="connsiteY53" fmla="*/ 1122503 h 1129583"/>
                    <a:gd name="connsiteX54" fmla="*/ 631917 w 1083521"/>
                    <a:gd name="connsiteY54" fmla="*/ 1120140 h 1129583"/>
                    <a:gd name="connsiteX55" fmla="*/ 574667 w 1083521"/>
                    <a:gd name="connsiteY55" fmla="*/ 1092719 h 1129583"/>
                    <a:gd name="connsiteX56" fmla="*/ 296678 w 1083521"/>
                    <a:gd name="connsiteY56" fmla="*/ 828588 h 1129583"/>
                    <a:gd name="connsiteX57" fmla="*/ 287626 w 1083521"/>
                    <a:gd name="connsiteY57" fmla="*/ 811943 h 1129583"/>
                    <a:gd name="connsiteX58" fmla="*/ 283928 w 1083521"/>
                    <a:gd name="connsiteY58" fmla="*/ 810207 h 1129583"/>
                    <a:gd name="connsiteX59" fmla="*/ 289129 w 1083521"/>
                    <a:gd name="connsiteY59" fmla="*/ 827161 h 1129583"/>
                    <a:gd name="connsiteX60" fmla="*/ 317880 w 1083521"/>
                    <a:gd name="connsiteY60" fmla="*/ 895782 h 1129583"/>
                    <a:gd name="connsiteX61" fmla="*/ 333784 w 1083521"/>
                    <a:gd name="connsiteY61" fmla="*/ 924990 h 1129583"/>
                    <a:gd name="connsiteX62" fmla="*/ 336066 w 1083521"/>
                    <a:gd name="connsiteY62" fmla="*/ 928163 h 1129583"/>
                    <a:gd name="connsiteX63" fmla="*/ 346798 w 1083521"/>
                    <a:gd name="connsiteY63" fmla="*/ 959131 h 1129583"/>
                    <a:gd name="connsiteX64" fmla="*/ 279494 w 1083521"/>
                    <a:gd name="connsiteY64" fmla="*/ 1052177 h 1129583"/>
                    <a:gd name="connsiteX65" fmla="*/ 255498 w 1083521"/>
                    <a:gd name="connsiteY65" fmla="*/ 1051836 h 1129583"/>
                    <a:gd name="connsiteX0" fmla="*/ 289705 w 1117728"/>
                    <a:gd name="connsiteY0" fmla="*/ 1043547 h 1121294"/>
                    <a:gd name="connsiteX1" fmla="*/ 233863 w 1117728"/>
                    <a:gd name="connsiteY1" fmla="*/ 1004255 h 1121294"/>
                    <a:gd name="connsiteX2" fmla="*/ 230989 w 1117728"/>
                    <a:gd name="connsiteY2" fmla="*/ 998023 h 1121294"/>
                    <a:gd name="connsiteX3" fmla="*/ 209529 w 1117728"/>
                    <a:gd name="connsiteY3" fmla="*/ 958610 h 1121294"/>
                    <a:gd name="connsiteX4" fmla="*/ 133609 w 1117728"/>
                    <a:gd name="connsiteY4" fmla="*/ 639849 h 1121294"/>
                    <a:gd name="connsiteX5" fmla="*/ 134693 w 1117728"/>
                    <a:gd name="connsiteY5" fmla="*/ 600382 h 1121294"/>
                    <a:gd name="connsiteX6" fmla="*/ 122135 w 1117728"/>
                    <a:gd name="connsiteY6" fmla="*/ 575290 h 1121294"/>
                    <a:gd name="connsiteX7" fmla="*/ 82763 w 1117728"/>
                    <a:gd name="connsiteY7" fmla="*/ 464266 h 1121294"/>
                    <a:gd name="connsiteX8" fmla="*/ 32267 w 1117728"/>
                    <a:gd name="connsiteY8" fmla="*/ 148866 h 1121294"/>
                    <a:gd name="connsiteX9" fmla="*/ 435159 w 1117728"/>
                    <a:gd name="connsiteY9" fmla="*/ 2067 h 1121294"/>
                    <a:gd name="connsiteX10" fmla="*/ 615306 w 1117728"/>
                    <a:gd name="connsiteY10" fmla="*/ 67335 h 1121294"/>
                    <a:gd name="connsiteX11" fmla="*/ 617982 w 1117728"/>
                    <a:gd name="connsiteY11" fmla="*/ 69151 h 1121294"/>
                    <a:gd name="connsiteX12" fmla="*/ 620756 w 1117728"/>
                    <a:gd name="connsiteY12" fmla="*/ 68422 h 1121294"/>
                    <a:gd name="connsiteX13" fmla="*/ 913598 w 1117728"/>
                    <a:gd name="connsiteY13" fmla="*/ 79015 h 1121294"/>
                    <a:gd name="connsiteX14" fmla="*/ 913339 w 1117728"/>
                    <a:gd name="connsiteY14" fmla="*/ 79915 h 1121294"/>
                    <a:gd name="connsiteX15" fmla="*/ 923777 w 1117728"/>
                    <a:gd name="connsiteY15" fmla="*/ 82843 h 1121294"/>
                    <a:gd name="connsiteX16" fmla="*/ 942718 w 1117728"/>
                    <a:gd name="connsiteY16" fmla="*/ 92558 h 1121294"/>
                    <a:gd name="connsiteX17" fmla="*/ 973830 w 1117728"/>
                    <a:gd name="connsiteY17" fmla="*/ 237900 h 1121294"/>
                    <a:gd name="connsiteX18" fmla="*/ 867322 w 1117728"/>
                    <a:gd name="connsiteY18" fmla="*/ 284327 h 1121294"/>
                    <a:gd name="connsiteX19" fmla="*/ 855359 w 1117728"/>
                    <a:gd name="connsiteY19" fmla="*/ 280972 h 1121294"/>
                    <a:gd name="connsiteX20" fmla="*/ 855269 w 1117728"/>
                    <a:gd name="connsiteY20" fmla="*/ 281281 h 1121294"/>
                    <a:gd name="connsiteX21" fmla="*/ 596246 w 1117728"/>
                    <a:gd name="connsiteY21" fmla="*/ 295342 h 1121294"/>
                    <a:gd name="connsiteX22" fmla="*/ 578809 w 1117728"/>
                    <a:gd name="connsiteY22" fmla="*/ 303664 h 1121294"/>
                    <a:gd name="connsiteX23" fmla="*/ 590447 w 1117728"/>
                    <a:gd name="connsiteY23" fmla="*/ 326946 h 1121294"/>
                    <a:gd name="connsiteX24" fmla="*/ 976401 w 1117728"/>
                    <a:gd name="connsiteY24" fmla="*/ 549393 h 1121294"/>
                    <a:gd name="connsiteX25" fmla="*/ 1010277 w 1117728"/>
                    <a:gd name="connsiteY25" fmla="*/ 547206 h 1121294"/>
                    <a:gd name="connsiteX26" fmla="*/ 1015856 w 1117728"/>
                    <a:gd name="connsiteY26" fmla="*/ 546002 h 1121294"/>
                    <a:gd name="connsiteX27" fmla="*/ 1034194 w 1117728"/>
                    <a:gd name="connsiteY27" fmla="*/ 545682 h 1121294"/>
                    <a:gd name="connsiteX28" fmla="*/ 1117451 w 1117728"/>
                    <a:gd name="connsiteY28" fmla="*/ 640498 h 1121294"/>
                    <a:gd name="connsiteX29" fmla="*/ 1038484 w 1117728"/>
                    <a:gd name="connsiteY29" fmla="*/ 720512 h 1121294"/>
                    <a:gd name="connsiteX30" fmla="*/ 1031977 w 1117728"/>
                    <a:gd name="connsiteY30" fmla="*/ 720626 h 1121294"/>
                    <a:gd name="connsiteX31" fmla="*/ 1031986 w 1117728"/>
                    <a:gd name="connsiteY31" fmla="*/ 720712 h 1121294"/>
                    <a:gd name="connsiteX32" fmla="*/ 980096 w 1117728"/>
                    <a:gd name="connsiteY32" fmla="*/ 724062 h 1121294"/>
                    <a:gd name="connsiteX33" fmla="*/ 928796 w 1117728"/>
                    <a:gd name="connsiteY33" fmla="*/ 722998 h 1121294"/>
                    <a:gd name="connsiteX34" fmla="*/ 678024 w 1117728"/>
                    <a:gd name="connsiteY34" fmla="*/ 650546 h 1121294"/>
                    <a:gd name="connsiteX35" fmla="*/ 647883 w 1117728"/>
                    <a:gd name="connsiteY35" fmla="*/ 631968 h 1121294"/>
                    <a:gd name="connsiteX36" fmla="*/ 674665 w 1117728"/>
                    <a:gd name="connsiteY36" fmla="*/ 657161 h 1121294"/>
                    <a:gd name="connsiteX37" fmla="*/ 945586 w 1117728"/>
                    <a:gd name="connsiteY37" fmla="*/ 781842 h 1121294"/>
                    <a:gd name="connsiteX38" fmla="*/ 945480 w 1117728"/>
                    <a:gd name="connsiteY38" fmla="*/ 782557 h 1121294"/>
                    <a:gd name="connsiteX39" fmla="*/ 959483 w 1117728"/>
                    <a:gd name="connsiteY39" fmla="*/ 783922 h 1121294"/>
                    <a:gd name="connsiteX40" fmla="*/ 1037808 w 1117728"/>
                    <a:gd name="connsiteY40" fmla="*/ 876880 h 1121294"/>
                    <a:gd name="connsiteX41" fmla="*/ 939713 w 1117728"/>
                    <a:gd name="connsiteY41" fmla="*/ 971764 h 1121294"/>
                    <a:gd name="connsiteX42" fmla="*/ 919944 w 1117728"/>
                    <a:gd name="connsiteY42" fmla="*/ 969837 h 1121294"/>
                    <a:gd name="connsiteX43" fmla="*/ 915601 w 1117728"/>
                    <a:gd name="connsiteY43" fmla="*/ 968533 h 1121294"/>
                    <a:gd name="connsiteX44" fmla="*/ 858760 w 1117728"/>
                    <a:gd name="connsiteY44" fmla="*/ 957659 h 1121294"/>
                    <a:gd name="connsiteX45" fmla="*/ 507556 w 1117728"/>
                    <a:gd name="connsiteY45" fmla="*/ 759361 h 1121294"/>
                    <a:gd name="connsiteX46" fmla="*/ 490922 w 1117728"/>
                    <a:gd name="connsiteY46" fmla="*/ 740671 h 1121294"/>
                    <a:gd name="connsiteX47" fmla="*/ 500337 w 1117728"/>
                    <a:gd name="connsiteY47" fmla="*/ 755634 h 1121294"/>
                    <a:gd name="connsiteX48" fmla="*/ 692611 w 1117728"/>
                    <a:gd name="connsiteY48" fmla="*/ 927828 h 1121294"/>
                    <a:gd name="connsiteX49" fmla="*/ 729262 w 1117728"/>
                    <a:gd name="connsiteY49" fmla="*/ 945382 h 1121294"/>
                    <a:gd name="connsiteX50" fmla="*/ 737985 w 1117728"/>
                    <a:gd name="connsiteY50" fmla="*/ 948189 h 1121294"/>
                    <a:gd name="connsiteX51" fmla="*/ 791068 w 1117728"/>
                    <a:gd name="connsiteY51" fmla="*/ 1031201 h 1121294"/>
                    <a:gd name="connsiteX52" fmla="*/ 704155 w 1117728"/>
                    <a:gd name="connsiteY52" fmla="*/ 1121294 h 1121294"/>
                    <a:gd name="connsiteX53" fmla="*/ 670324 w 1117728"/>
                    <a:gd name="connsiteY53" fmla="*/ 1114214 h 1121294"/>
                    <a:gd name="connsiteX54" fmla="*/ 666124 w 1117728"/>
                    <a:gd name="connsiteY54" fmla="*/ 1111851 h 1121294"/>
                    <a:gd name="connsiteX55" fmla="*/ 608874 w 1117728"/>
                    <a:gd name="connsiteY55" fmla="*/ 1084430 h 1121294"/>
                    <a:gd name="connsiteX56" fmla="*/ 330885 w 1117728"/>
                    <a:gd name="connsiteY56" fmla="*/ 820299 h 1121294"/>
                    <a:gd name="connsiteX57" fmla="*/ 321833 w 1117728"/>
                    <a:gd name="connsiteY57" fmla="*/ 803654 h 1121294"/>
                    <a:gd name="connsiteX58" fmla="*/ 318135 w 1117728"/>
                    <a:gd name="connsiteY58" fmla="*/ 801918 h 1121294"/>
                    <a:gd name="connsiteX59" fmla="*/ 323336 w 1117728"/>
                    <a:gd name="connsiteY59" fmla="*/ 818872 h 1121294"/>
                    <a:gd name="connsiteX60" fmla="*/ 352087 w 1117728"/>
                    <a:gd name="connsiteY60" fmla="*/ 887493 h 1121294"/>
                    <a:gd name="connsiteX61" fmla="*/ 367991 w 1117728"/>
                    <a:gd name="connsiteY61" fmla="*/ 916701 h 1121294"/>
                    <a:gd name="connsiteX62" fmla="*/ 370273 w 1117728"/>
                    <a:gd name="connsiteY62" fmla="*/ 919874 h 1121294"/>
                    <a:gd name="connsiteX63" fmla="*/ 381005 w 1117728"/>
                    <a:gd name="connsiteY63" fmla="*/ 950842 h 1121294"/>
                    <a:gd name="connsiteX64" fmla="*/ 313701 w 1117728"/>
                    <a:gd name="connsiteY64" fmla="*/ 1043888 h 1121294"/>
                    <a:gd name="connsiteX65" fmla="*/ 289705 w 1117728"/>
                    <a:gd name="connsiteY65" fmla="*/ 1043547 h 1121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1117728" h="1121294">
                      <a:moveTo>
                        <a:pt x="289705" y="1043547"/>
                      </a:moveTo>
                      <a:cubicBezTo>
                        <a:pt x="266440" y="1039538"/>
                        <a:pt x="245982" y="1025003"/>
                        <a:pt x="233863" y="1004255"/>
                      </a:cubicBezTo>
                      <a:lnTo>
                        <a:pt x="230989" y="998023"/>
                      </a:lnTo>
                      <a:lnTo>
                        <a:pt x="209529" y="958610"/>
                      </a:lnTo>
                      <a:cubicBezTo>
                        <a:pt x="159375" y="858131"/>
                        <a:pt x="134142" y="748968"/>
                        <a:pt x="133609" y="639849"/>
                      </a:cubicBezTo>
                      <a:cubicBezTo>
                        <a:pt x="133970" y="626693"/>
                        <a:pt x="134332" y="613538"/>
                        <a:pt x="134693" y="600382"/>
                      </a:cubicBezTo>
                      <a:lnTo>
                        <a:pt x="122135" y="575290"/>
                      </a:lnTo>
                      <a:cubicBezTo>
                        <a:pt x="106627" y="540808"/>
                        <a:pt x="97741" y="535337"/>
                        <a:pt x="82763" y="464266"/>
                      </a:cubicBezTo>
                      <a:cubicBezTo>
                        <a:pt x="67785" y="393195"/>
                        <a:pt x="-57831" y="313342"/>
                        <a:pt x="32267" y="148866"/>
                      </a:cubicBezTo>
                      <a:cubicBezTo>
                        <a:pt x="122365" y="-15610"/>
                        <a:pt x="337986" y="15656"/>
                        <a:pt x="435159" y="2067"/>
                      </a:cubicBezTo>
                      <a:cubicBezTo>
                        <a:pt x="532332" y="-11522"/>
                        <a:pt x="555257" y="45579"/>
                        <a:pt x="615306" y="67335"/>
                      </a:cubicBezTo>
                      <a:lnTo>
                        <a:pt x="617982" y="69151"/>
                      </a:lnTo>
                      <a:lnTo>
                        <a:pt x="620756" y="68422"/>
                      </a:lnTo>
                      <a:cubicBezTo>
                        <a:pt x="716591" y="48153"/>
                        <a:pt x="817122" y="51193"/>
                        <a:pt x="913598" y="79015"/>
                      </a:cubicBezTo>
                      <a:cubicBezTo>
                        <a:pt x="913512" y="79315"/>
                        <a:pt x="913425" y="79615"/>
                        <a:pt x="913339" y="79915"/>
                      </a:cubicBezTo>
                      <a:lnTo>
                        <a:pt x="923777" y="82843"/>
                      </a:lnTo>
                      <a:cubicBezTo>
                        <a:pt x="930281" y="85384"/>
                        <a:pt x="936627" y="88616"/>
                        <a:pt x="942718" y="92558"/>
                      </a:cubicBezTo>
                      <a:cubicBezTo>
                        <a:pt x="991443" y="124096"/>
                        <a:pt x="1005372" y="189168"/>
                        <a:pt x="973830" y="237900"/>
                      </a:cubicBezTo>
                      <a:cubicBezTo>
                        <a:pt x="950173" y="274449"/>
                        <a:pt x="907657" y="291427"/>
                        <a:pt x="867322" y="284327"/>
                      </a:cubicBezTo>
                      <a:lnTo>
                        <a:pt x="855359" y="280972"/>
                      </a:lnTo>
                      <a:lnTo>
                        <a:pt x="855269" y="281281"/>
                      </a:lnTo>
                      <a:cubicBezTo>
                        <a:pt x="768995" y="256401"/>
                        <a:pt x="677748" y="261914"/>
                        <a:pt x="596246" y="295342"/>
                      </a:cubicBezTo>
                      <a:lnTo>
                        <a:pt x="578809" y="303664"/>
                      </a:lnTo>
                      <a:lnTo>
                        <a:pt x="590447" y="326946"/>
                      </a:lnTo>
                      <a:cubicBezTo>
                        <a:pt x="667152" y="466229"/>
                        <a:pt x="815739" y="552877"/>
                        <a:pt x="976401" y="549393"/>
                      </a:cubicBezTo>
                      <a:lnTo>
                        <a:pt x="1010277" y="547206"/>
                      </a:lnTo>
                      <a:lnTo>
                        <a:pt x="1015856" y="546002"/>
                      </a:lnTo>
                      <a:cubicBezTo>
                        <a:pt x="1021827" y="545307"/>
                        <a:pt x="1027961" y="545182"/>
                        <a:pt x="1034194" y="545682"/>
                      </a:cubicBezTo>
                      <a:cubicBezTo>
                        <a:pt x="1084054" y="549681"/>
                        <a:pt x="1121330" y="592132"/>
                        <a:pt x="1117451" y="640498"/>
                      </a:cubicBezTo>
                      <a:cubicBezTo>
                        <a:pt x="1114056" y="682819"/>
                        <a:pt x="1080278" y="715646"/>
                        <a:pt x="1038484" y="720512"/>
                      </a:cubicBezTo>
                      <a:lnTo>
                        <a:pt x="1031977" y="720626"/>
                      </a:lnTo>
                      <a:cubicBezTo>
                        <a:pt x="1031980" y="720655"/>
                        <a:pt x="1031983" y="720683"/>
                        <a:pt x="1031986" y="720712"/>
                      </a:cubicBezTo>
                      <a:cubicBezTo>
                        <a:pt x="1014616" y="722580"/>
                        <a:pt x="997306" y="723689"/>
                        <a:pt x="980096" y="724062"/>
                      </a:cubicBezTo>
                      <a:cubicBezTo>
                        <a:pt x="962885" y="724436"/>
                        <a:pt x="945773" y="724073"/>
                        <a:pt x="928796" y="722998"/>
                      </a:cubicBezTo>
                      <a:cubicBezTo>
                        <a:pt x="839670" y="717356"/>
                        <a:pt x="754285" y="692081"/>
                        <a:pt x="678024" y="650546"/>
                      </a:cubicBezTo>
                      <a:lnTo>
                        <a:pt x="647883" y="631968"/>
                      </a:lnTo>
                      <a:lnTo>
                        <a:pt x="674665" y="657161"/>
                      </a:lnTo>
                      <a:cubicBezTo>
                        <a:pt x="749403" y="722074"/>
                        <a:pt x="842532" y="766508"/>
                        <a:pt x="945586" y="781842"/>
                      </a:cubicBezTo>
                      <a:cubicBezTo>
                        <a:pt x="945551" y="782080"/>
                        <a:pt x="945515" y="782319"/>
                        <a:pt x="945480" y="782557"/>
                      </a:cubicBezTo>
                      <a:lnTo>
                        <a:pt x="959483" y="783922"/>
                      </a:lnTo>
                      <a:cubicBezTo>
                        <a:pt x="1004183" y="792770"/>
                        <a:pt x="1037808" y="831026"/>
                        <a:pt x="1037808" y="876880"/>
                      </a:cubicBezTo>
                      <a:cubicBezTo>
                        <a:pt x="1037808" y="929283"/>
                        <a:pt x="993890" y="971764"/>
                        <a:pt x="939713" y="971764"/>
                      </a:cubicBezTo>
                      <a:cubicBezTo>
                        <a:pt x="932942" y="971764"/>
                        <a:pt x="926330" y="971100"/>
                        <a:pt x="919944" y="969837"/>
                      </a:cubicBezTo>
                      <a:lnTo>
                        <a:pt x="915601" y="968533"/>
                      </a:lnTo>
                      <a:lnTo>
                        <a:pt x="858760" y="957659"/>
                      </a:lnTo>
                      <a:cubicBezTo>
                        <a:pt x="722595" y="925712"/>
                        <a:pt x="601652" y="855666"/>
                        <a:pt x="507556" y="759361"/>
                      </a:cubicBezTo>
                      <a:lnTo>
                        <a:pt x="490922" y="740671"/>
                      </a:lnTo>
                      <a:lnTo>
                        <a:pt x="500337" y="755634"/>
                      </a:lnTo>
                      <a:cubicBezTo>
                        <a:pt x="548720" y="826233"/>
                        <a:pt x="613980" y="885843"/>
                        <a:pt x="692611" y="927828"/>
                      </a:cubicBezTo>
                      <a:lnTo>
                        <a:pt x="729262" y="945382"/>
                      </a:lnTo>
                      <a:lnTo>
                        <a:pt x="737985" y="948189"/>
                      </a:lnTo>
                      <a:cubicBezTo>
                        <a:pt x="769179" y="961866"/>
                        <a:pt x="791068" y="993884"/>
                        <a:pt x="791068" y="1031201"/>
                      </a:cubicBezTo>
                      <a:cubicBezTo>
                        <a:pt x="791068" y="1080958"/>
                        <a:pt x="752155" y="1121294"/>
                        <a:pt x="704155" y="1121294"/>
                      </a:cubicBezTo>
                      <a:cubicBezTo>
                        <a:pt x="692154" y="1121294"/>
                        <a:pt x="680722" y="1118773"/>
                        <a:pt x="670324" y="1114214"/>
                      </a:cubicBezTo>
                      <a:lnTo>
                        <a:pt x="666124" y="1111851"/>
                      </a:lnTo>
                      <a:lnTo>
                        <a:pt x="608874" y="1084430"/>
                      </a:lnTo>
                      <a:cubicBezTo>
                        <a:pt x="491560" y="1021791"/>
                        <a:pt x="396691" y="929571"/>
                        <a:pt x="330885" y="820299"/>
                      </a:cubicBezTo>
                      <a:lnTo>
                        <a:pt x="321833" y="803654"/>
                      </a:lnTo>
                      <a:lnTo>
                        <a:pt x="318135" y="801918"/>
                      </a:lnTo>
                      <a:lnTo>
                        <a:pt x="323336" y="818872"/>
                      </a:lnTo>
                      <a:cubicBezTo>
                        <a:pt x="331337" y="842192"/>
                        <a:pt x="340919" y="865119"/>
                        <a:pt x="352087" y="887493"/>
                      </a:cubicBezTo>
                      <a:lnTo>
                        <a:pt x="367991" y="916701"/>
                      </a:lnTo>
                      <a:lnTo>
                        <a:pt x="370273" y="919874"/>
                      </a:lnTo>
                      <a:cubicBezTo>
                        <a:pt x="375660" y="929096"/>
                        <a:pt x="379399" y="939545"/>
                        <a:pt x="381005" y="950842"/>
                      </a:cubicBezTo>
                      <a:cubicBezTo>
                        <a:pt x="387430" y="996033"/>
                        <a:pt x="357297" y="1037690"/>
                        <a:pt x="313701" y="1043888"/>
                      </a:cubicBezTo>
                      <a:cubicBezTo>
                        <a:pt x="305527" y="1045050"/>
                        <a:pt x="297460" y="1044884"/>
                        <a:pt x="289705" y="1043547"/>
                      </a:cubicBez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74" name="四角形: 上の 2 つの角を丸める 48">
                  <a:extLst>
                    <a:ext uri="{FF2B5EF4-FFF2-40B4-BE49-F238E27FC236}">
                      <a16:creationId xmlns:a16="http://schemas.microsoft.com/office/drawing/2014/main" id="{A9BA06B6-32C0-4BBC-8BC8-68E42239969A}"/>
                    </a:ext>
                  </a:extLst>
                </p:cNvPr>
                <p:cNvSpPr/>
                <p:nvPr/>
              </p:nvSpPr>
              <p:spPr bwMode="auto">
                <a:xfrm rot="12435494" flipH="1">
                  <a:off x="7012154" y="3229432"/>
                  <a:ext cx="85561" cy="347818"/>
                </a:xfrm>
                <a:custGeom>
                  <a:avLst/>
                  <a:gdLst>
                    <a:gd name="connsiteX0" fmla="*/ 0 w 139140"/>
                    <a:gd name="connsiteY0" fmla="*/ 0 h 727029"/>
                    <a:gd name="connsiteX1" fmla="*/ 139140 w 139140"/>
                    <a:gd name="connsiteY1" fmla="*/ 0 h 727029"/>
                    <a:gd name="connsiteX2" fmla="*/ 139140 w 139140"/>
                    <a:gd name="connsiteY2" fmla="*/ 0 h 727029"/>
                    <a:gd name="connsiteX3" fmla="*/ 139140 w 139140"/>
                    <a:gd name="connsiteY3" fmla="*/ 657459 h 727029"/>
                    <a:gd name="connsiteX4" fmla="*/ 69570 w 139140"/>
                    <a:gd name="connsiteY4" fmla="*/ 727029 h 727029"/>
                    <a:gd name="connsiteX5" fmla="*/ 69570 w 139140"/>
                    <a:gd name="connsiteY5" fmla="*/ 727029 h 727029"/>
                    <a:gd name="connsiteX6" fmla="*/ 0 w 139140"/>
                    <a:gd name="connsiteY6" fmla="*/ 657459 h 727029"/>
                    <a:gd name="connsiteX7" fmla="*/ 0 w 139140"/>
                    <a:gd name="connsiteY7" fmla="*/ 0 h 727029"/>
                    <a:gd name="connsiteX8" fmla="*/ 0 w 139140"/>
                    <a:gd name="connsiteY8" fmla="*/ 0 h 727029"/>
                    <a:gd name="connsiteX0" fmla="*/ 69570 w 161010"/>
                    <a:gd name="connsiteY0" fmla="*/ 727029 h 818469"/>
                    <a:gd name="connsiteX1" fmla="*/ 0 w 161010"/>
                    <a:gd name="connsiteY1" fmla="*/ 657459 h 818469"/>
                    <a:gd name="connsiteX2" fmla="*/ 0 w 161010"/>
                    <a:gd name="connsiteY2" fmla="*/ 0 h 818469"/>
                    <a:gd name="connsiteX3" fmla="*/ 0 w 161010"/>
                    <a:gd name="connsiteY3" fmla="*/ 0 h 818469"/>
                    <a:gd name="connsiteX4" fmla="*/ 139140 w 161010"/>
                    <a:gd name="connsiteY4" fmla="*/ 0 h 818469"/>
                    <a:gd name="connsiteX5" fmla="*/ 139140 w 161010"/>
                    <a:gd name="connsiteY5" fmla="*/ 0 h 818469"/>
                    <a:gd name="connsiteX6" fmla="*/ 139140 w 161010"/>
                    <a:gd name="connsiteY6" fmla="*/ 657459 h 818469"/>
                    <a:gd name="connsiteX7" fmla="*/ 69570 w 161010"/>
                    <a:gd name="connsiteY7" fmla="*/ 727029 h 818469"/>
                    <a:gd name="connsiteX8" fmla="*/ 161010 w 161010"/>
                    <a:gd name="connsiteY8" fmla="*/ 818469 h 818469"/>
                    <a:gd name="connsiteX0" fmla="*/ 69570 w 139140"/>
                    <a:gd name="connsiteY0" fmla="*/ 727029 h 727029"/>
                    <a:gd name="connsiteX1" fmla="*/ 0 w 139140"/>
                    <a:gd name="connsiteY1" fmla="*/ 657459 h 727029"/>
                    <a:gd name="connsiteX2" fmla="*/ 0 w 139140"/>
                    <a:gd name="connsiteY2" fmla="*/ 0 h 727029"/>
                    <a:gd name="connsiteX3" fmla="*/ 0 w 139140"/>
                    <a:gd name="connsiteY3" fmla="*/ 0 h 727029"/>
                    <a:gd name="connsiteX4" fmla="*/ 139140 w 139140"/>
                    <a:gd name="connsiteY4" fmla="*/ 0 h 727029"/>
                    <a:gd name="connsiteX5" fmla="*/ 139140 w 139140"/>
                    <a:gd name="connsiteY5" fmla="*/ 0 h 727029"/>
                    <a:gd name="connsiteX6" fmla="*/ 139140 w 139140"/>
                    <a:gd name="connsiteY6" fmla="*/ 657459 h 727029"/>
                    <a:gd name="connsiteX7" fmla="*/ 69570 w 139140"/>
                    <a:gd name="connsiteY7" fmla="*/ 727029 h 727029"/>
                    <a:gd name="connsiteX0" fmla="*/ 69570 w 139140"/>
                    <a:gd name="connsiteY0" fmla="*/ 727029 h 727029"/>
                    <a:gd name="connsiteX1" fmla="*/ 0 w 139140"/>
                    <a:gd name="connsiteY1" fmla="*/ 657459 h 727029"/>
                    <a:gd name="connsiteX2" fmla="*/ 0 w 139140"/>
                    <a:gd name="connsiteY2" fmla="*/ 0 h 727029"/>
                    <a:gd name="connsiteX3" fmla="*/ 0 w 139140"/>
                    <a:gd name="connsiteY3" fmla="*/ 0 h 727029"/>
                    <a:gd name="connsiteX4" fmla="*/ 139140 w 139140"/>
                    <a:gd name="connsiteY4" fmla="*/ 0 h 727029"/>
                    <a:gd name="connsiteX5" fmla="*/ 139140 w 139140"/>
                    <a:gd name="connsiteY5" fmla="*/ 0 h 727029"/>
                    <a:gd name="connsiteX6" fmla="*/ 139140 w 139140"/>
                    <a:gd name="connsiteY6" fmla="*/ 657459 h 727029"/>
                    <a:gd name="connsiteX0" fmla="*/ 0 w 139140"/>
                    <a:gd name="connsiteY0" fmla="*/ 657459 h 657459"/>
                    <a:gd name="connsiteX1" fmla="*/ 0 w 139140"/>
                    <a:gd name="connsiteY1" fmla="*/ 0 h 657459"/>
                    <a:gd name="connsiteX2" fmla="*/ 0 w 139140"/>
                    <a:gd name="connsiteY2" fmla="*/ 0 h 657459"/>
                    <a:gd name="connsiteX3" fmla="*/ 139140 w 139140"/>
                    <a:gd name="connsiteY3" fmla="*/ 0 h 657459"/>
                    <a:gd name="connsiteX4" fmla="*/ 139140 w 139140"/>
                    <a:gd name="connsiteY4" fmla="*/ 0 h 657459"/>
                    <a:gd name="connsiteX5" fmla="*/ 139140 w 139140"/>
                    <a:gd name="connsiteY5" fmla="*/ 657459 h 6574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140" h="657459">
                      <a:moveTo>
                        <a:pt x="0" y="657459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39140" y="0"/>
                      </a:lnTo>
                      <a:lnTo>
                        <a:pt x="139140" y="0"/>
                      </a:lnTo>
                      <a:lnTo>
                        <a:pt x="139140" y="657459"/>
                      </a:lnTo>
                    </a:path>
                  </a:pathLst>
                </a:custGeom>
                <a:solidFill>
                  <a:srgbClr val="FFC000"/>
                </a:solidFill>
                <a:ln w="19050">
                  <a:solidFill>
                    <a:srgbClr val="000000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72" name="四角形: 上の 2 つの角を丸める 271">
                <a:extLst>
                  <a:ext uri="{FF2B5EF4-FFF2-40B4-BE49-F238E27FC236}">
                    <a16:creationId xmlns:a16="http://schemas.microsoft.com/office/drawing/2014/main" id="{995AC437-6614-4C6F-9B0A-67CDD69B9780}"/>
                  </a:ext>
                </a:extLst>
              </p:cNvPr>
              <p:cNvSpPr/>
              <p:nvPr/>
            </p:nvSpPr>
            <p:spPr bwMode="auto">
              <a:xfrm rot="19046697">
                <a:off x="3058810" y="5237334"/>
                <a:ext cx="165935" cy="87415"/>
              </a:xfrm>
              <a:prstGeom prst="round2SameRect">
                <a:avLst>
                  <a:gd name="adj1" fmla="val 50000"/>
                  <a:gd name="adj2" fmla="val 14429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356" name="グループ化 355">
            <a:extLst>
              <a:ext uri="{FF2B5EF4-FFF2-40B4-BE49-F238E27FC236}">
                <a16:creationId xmlns:a16="http://schemas.microsoft.com/office/drawing/2014/main" id="{ED12BCEB-F54E-436B-B63C-EE174298F658}"/>
              </a:ext>
            </a:extLst>
          </p:cNvPr>
          <p:cNvGrpSpPr/>
          <p:nvPr/>
        </p:nvGrpSpPr>
        <p:grpSpPr>
          <a:xfrm>
            <a:off x="6736338" y="3920085"/>
            <a:ext cx="2344601" cy="2490401"/>
            <a:chOff x="6736338" y="3920085"/>
            <a:chExt cx="2344601" cy="2490401"/>
          </a:xfrm>
        </p:grpSpPr>
        <p:grpSp>
          <p:nvGrpSpPr>
            <p:cNvPr id="340" name="グループ化 339">
              <a:extLst>
                <a:ext uri="{FF2B5EF4-FFF2-40B4-BE49-F238E27FC236}">
                  <a16:creationId xmlns:a16="http://schemas.microsoft.com/office/drawing/2014/main" id="{B07448B7-0997-4D27-8756-9C910AEA7407}"/>
                </a:ext>
              </a:extLst>
            </p:cNvPr>
            <p:cNvGrpSpPr/>
            <p:nvPr/>
          </p:nvGrpSpPr>
          <p:grpSpPr>
            <a:xfrm>
              <a:off x="6736338" y="4418896"/>
              <a:ext cx="1216943" cy="1216943"/>
              <a:chOff x="7344519" y="626841"/>
              <a:chExt cx="1008970" cy="1008970"/>
            </a:xfrm>
          </p:grpSpPr>
          <p:grpSp>
            <p:nvGrpSpPr>
              <p:cNvPr id="341" name="グループ化 340">
                <a:extLst>
                  <a:ext uri="{FF2B5EF4-FFF2-40B4-BE49-F238E27FC236}">
                    <a16:creationId xmlns:a16="http://schemas.microsoft.com/office/drawing/2014/main" id="{3D477E7B-83E3-4A49-B55B-96D34FE4B553}"/>
                  </a:ext>
                </a:extLst>
              </p:cNvPr>
              <p:cNvGrpSpPr/>
              <p:nvPr/>
            </p:nvGrpSpPr>
            <p:grpSpPr>
              <a:xfrm>
                <a:off x="7422482" y="710077"/>
                <a:ext cx="860888" cy="835347"/>
                <a:chOff x="7422482" y="710077"/>
                <a:chExt cx="950898" cy="835347"/>
              </a:xfrm>
            </p:grpSpPr>
            <p:sp>
              <p:nvSpPr>
                <p:cNvPr id="344" name="正方形/長方形 343">
                  <a:extLst>
                    <a:ext uri="{FF2B5EF4-FFF2-40B4-BE49-F238E27FC236}">
                      <a16:creationId xmlns:a16="http://schemas.microsoft.com/office/drawing/2014/main" id="{0C47F2AF-6498-4BC1-B24E-D0140D4082CE}"/>
                    </a:ext>
                  </a:extLst>
                </p:cNvPr>
                <p:cNvSpPr/>
                <p:nvPr/>
              </p:nvSpPr>
              <p:spPr>
                <a:xfrm>
                  <a:off x="7422482" y="710077"/>
                  <a:ext cx="950898" cy="835347"/>
                </a:xfrm>
                <a:prstGeom prst="rect">
                  <a:avLst/>
                </a:prstGeom>
                <a:solidFill>
                  <a:srgbClr val="80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345" name="正方形/長方形 344">
                  <a:extLst>
                    <a:ext uri="{FF2B5EF4-FFF2-40B4-BE49-F238E27FC236}">
                      <a16:creationId xmlns:a16="http://schemas.microsoft.com/office/drawing/2014/main" id="{0C58E792-EB8C-4BD9-81E5-12D8640879A2}"/>
                    </a:ext>
                  </a:extLst>
                </p:cNvPr>
                <p:cNvSpPr/>
                <p:nvPr/>
              </p:nvSpPr>
              <p:spPr>
                <a:xfrm>
                  <a:off x="7497479" y="782378"/>
                  <a:ext cx="798796" cy="69074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grpSp>
              <p:nvGrpSpPr>
                <p:cNvPr id="346" name="グループ化 345">
                  <a:extLst>
                    <a:ext uri="{FF2B5EF4-FFF2-40B4-BE49-F238E27FC236}">
                      <a16:creationId xmlns:a16="http://schemas.microsoft.com/office/drawing/2014/main" id="{73D06177-BC2F-4699-8681-BE0A91D7D369}"/>
                    </a:ext>
                  </a:extLst>
                </p:cNvPr>
                <p:cNvGrpSpPr/>
                <p:nvPr/>
              </p:nvGrpSpPr>
              <p:grpSpPr>
                <a:xfrm>
                  <a:off x="7497479" y="782378"/>
                  <a:ext cx="798796" cy="690746"/>
                  <a:chOff x="7497479" y="782378"/>
                  <a:chExt cx="798796" cy="564608"/>
                </a:xfrm>
              </p:grpSpPr>
              <p:sp>
                <p:nvSpPr>
                  <p:cNvPr id="347" name="正方形/長方形 346">
                    <a:extLst>
                      <a:ext uri="{FF2B5EF4-FFF2-40B4-BE49-F238E27FC236}">
                        <a16:creationId xmlns:a16="http://schemas.microsoft.com/office/drawing/2014/main" id="{BE0CE281-F62C-4D4A-AB12-B4F2D281C525}"/>
                      </a:ext>
                    </a:extLst>
                  </p:cNvPr>
                  <p:cNvSpPr/>
                  <p:nvPr/>
                </p:nvSpPr>
                <p:spPr>
                  <a:xfrm>
                    <a:off x="7497479" y="782378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348" name="正方形/長方形 347">
                    <a:extLst>
                      <a:ext uri="{FF2B5EF4-FFF2-40B4-BE49-F238E27FC236}">
                        <a16:creationId xmlns:a16="http://schemas.microsoft.com/office/drawing/2014/main" id="{8B7256E8-6837-4DD7-9A44-326A14AD3CA9}"/>
                      </a:ext>
                    </a:extLst>
                  </p:cNvPr>
                  <p:cNvSpPr/>
                  <p:nvPr/>
                </p:nvSpPr>
                <p:spPr>
                  <a:xfrm>
                    <a:off x="7497479" y="863000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349" name="正方形/長方形 348">
                    <a:extLst>
                      <a:ext uri="{FF2B5EF4-FFF2-40B4-BE49-F238E27FC236}">
                        <a16:creationId xmlns:a16="http://schemas.microsoft.com/office/drawing/2014/main" id="{35A73C5B-F4BE-4F79-BBB5-DFE19FE31542}"/>
                      </a:ext>
                    </a:extLst>
                  </p:cNvPr>
                  <p:cNvSpPr/>
                  <p:nvPr/>
                </p:nvSpPr>
                <p:spPr>
                  <a:xfrm>
                    <a:off x="7497479" y="943622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350" name="正方形/長方形 349">
                    <a:extLst>
                      <a:ext uri="{FF2B5EF4-FFF2-40B4-BE49-F238E27FC236}">
                        <a16:creationId xmlns:a16="http://schemas.microsoft.com/office/drawing/2014/main" id="{103916A5-8CFF-4AB6-9C4B-15C2B314A104}"/>
                      </a:ext>
                    </a:extLst>
                  </p:cNvPr>
                  <p:cNvSpPr/>
                  <p:nvPr/>
                </p:nvSpPr>
                <p:spPr>
                  <a:xfrm>
                    <a:off x="7497479" y="1024244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351" name="正方形/長方形 350">
                    <a:extLst>
                      <a:ext uri="{FF2B5EF4-FFF2-40B4-BE49-F238E27FC236}">
                        <a16:creationId xmlns:a16="http://schemas.microsoft.com/office/drawing/2014/main" id="{5E527039-46CF-4975-9934-212E8357D59A}"/>
                      </a:ext>
                    </a:extLst>
                  </p:cNvPr>
                  <p:cNvSpPr/>
                  <p:nvPr/>
                </p:nvSpPr>
                <p:spPr>
                  <a:xfrm>
                    <a:off x="7497479" y="1104866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352" name="正方形/長方形 351">
                    <a:extLst>
                      <a:ext uri="{FF2B5EF4-FFF2-40B4-BE49-F238E27FC236}">
                        <a16:creationId xmlns:a16="http://schemas.microsoft.com/office/drawing/2014/main" id="{5BD3D189-7677-4744-B3FE-B67A2E2E3632}"/>
                      </a:ext>
                    </a:extLst>
                  </p:cNvPr>
                  <p:cNvSpPr/>
                  <p:nvPr/>
                </p:nvSpPr>
                <p:spPr>
                  <a:xfrm>
                    <a:off x="7497479" y="1185488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353" name="正方形/長方形 352">
                    <a:extLst>
                      <a:ext uri="{FF2B5EF4-FFF2-40B4-BE49-F238E27FC236}">
                        <a16:creationId xmlns:a16="http://schemas.microsoft.com/office/drawing/2014/main" id="{B8D29F25-C5F9-4B51-984A-D77F4DF29C62}"/>
                      </a:ext>
                    </a:extLst>
                  </p:cNvPr>
                  <p:cNvSpPr/>
                  <p:nvPr/>
                </p:nvSpPr>
                <p:spPr>
                  <a:xfrm>
                    <a:off x="7497479" y="1266364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342" name="正方形/長方形 341">
                <a:extLst>
                  <a:ext uri="{FF2B5EF4-FFF2-40B4-BE49-F238E27FC236}">
                    <a16:creationId xmlns:a16="http://schemas.microsoft.com/office/drawing/2014/main" id="{B53144D0-85A3-4A90-A437-EFBD1FB5F671}"/>
                  </a:ext>
                </a:extLst>
              </p:cNvPr>
              <p:cNvSpPr/>
              <p:nvPr/>
            </p:nvSpPr>
            <p:spPr>
              <a:xfrm rot="2700000">
                <a:off x="7344517" y="1088023"/>
                <a:ext cx="1008970" cy="86606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kern="0">
                  <a:solidFill>
                    <a:prstClr val="white"/>
                  </a:solidFill>
                  <a:ea typeface="ＭＳ Ｐゴシック"/>
                </a:endParaRPr>
              </a:p>
            </p:txBody>
          </p:sp>
          <p:sp>
            <p:nvSpPr>
              <p:cNvPr id="343" name="正方形/長方形 342">
                <a:extLst>
                  <a:ext uri="{FF2B5EF4-FFF2-40B4-BE49-F238E27FC236}">
                    <a16:creationId xmlns:a16="http://schemas.microsoft.com/office/drawing/2014/main" id="{60F04871-0C18-4618-91E7-6EABD7FB5D5F}"/>
                  </a:ext>
                </a:extLst>
              </p:cNvPr>
              <p:cNvSpPr/>
              <p:nvPr/>
            </p:nvSpPr>
            <p:spPr>
              <a:xfrm rot="18900000" flipH="1">
                <a:off x="7344519" y="1088021"/>
                <a:ext cx="1008970" cy="86606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solidFill>
                  <a:sysClr val="windowText" lastClr="000000"/>
                </a:solidFill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kern="0">
                  <a:solidFill>
                    <a:prstClr val="white"/>
                  </a:solidFill>
                  <a:ea typeface="ＭＳ Ｐゴシック"/>
                </a:endParaRPr>
              </a:p>
            </p:txBody>
          </p:sp>
        </p:grpSp>
        <p:grpSp>
          <p:nvGrpSpPr>
            <p:cNvPr id="281" name="グループ化 280">
              <a:extLst>
                <a:ext uri="{FF2B5EF4-FFF2-40B4-BE49-F238E27FC236}">
                  <a16:creationId xmlns:a16="http://schemas.microsoft.com/office/drawing/2014/main" id="{9DB3BD9D-F6D1-47A6-83BD-6D597C9AA97F}"/>
                </a:ext>
              </a:extLst>
            </p:cNvPr>
            <p:cNvGrpSpPr/>
            <p:nvPr/>
          </p:nvGrpSpPr>
          <p:grpSpPr>
            <a:xfrm>
              <a:off x="6744698" y="3920085"/>
              <a:ext cx="2336241" cy="2490401"/>
              <a:chOff x="6744698" y="1004357"/>
              <a:chExt cx="2336241" cy="2490401"/>
            </a:xfrm>
          </p:grpSpPr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DA137C7A-667E-42EE-B2A1-8D9941238803}"/>
                  </a:ext>
                </a:extLst>
              </p:cNvPr>
              <p:cNvGrpSpPr/>
              <p:nvPr/>
            </p:nvGrpSpPr>
            <p:grpSpPr>
              <a:xfrm>
                <a:off x="6744698" y="1004357"/>
                <a:ext cx="2336241" cy="2490401"/>
                <a:chOff x="4123791" y="905423"/>
                <a:chExt cx="1442863" cy="1538072"/>
              </a:xfrm>
            </p:grpSpPr>
            <p:grpSp>
              <p:nvGrpSpPr>
                <p:cNvPr id="289" name="グループ化 288">
                  <a:extLst>
                    <a:ext uri="{FF2B5EF4-FFF2-40B4-BE49-F238E27FC236}">
                      <a16:creationId xmlns:a16="http://schemas.microsoft.com/office/drawing/2014/main" id="{FE4BCFD8-FBBB-448C-9726-8749C1B627CB}"/>
                    </a:ext>
                  </a:extLst>
                </p:cNvPr>
                <p:cNvGrpSpPr/>
                <p:nvPr/>
              </p:nvGrpSpPr>
              <p:grpSpPr>
                <a:xfrm>
                  <a:off x="5070534" y="1074699"/>
                  <a:ext cx="447593" cy="1234253"/>
                  <a:chOff x="852168" y="3349487"/>
                  <a:chExt cx="900227" cy="2482408"/>
                </a:xfrm>
              </p:grpSpPr>
              <p:grpSp>
                <p:nvGrpSpPr>
                  <p:cNvPr id="301" name="グループ化 300">
                    <a:extLst>
                      <a:ext uri="{FF2B5EF4-FFF2-40B4-BE49-F238E27FC236}">
                        <a16:creationId xmlns:a16="http://schemas.microsoft.com/office/drawing/2014/main" id="{BA069F88-BBAB-4CEF-8772-AC6045D3BEBB}"/>
                      </a:ext>
                    </a:extLst>
                  </p:cNvPr>
                  <p:cNvGrpSpPr/>
                  <p:nvPr/>
                </p:nvGrpSpPr>
                <p:grpSpPr>
                  <a:xfrm>
                    <a:off x="1268060" y="4690187"/>
                    <a:ext cx="396680" cy="1141708"/>
                    <a:chOff x="2755900" y="4690187"/>
                    <a:chExt cx="362436" cy="1043149"/>
                  </a:xfrm>
                </p:grpSpPr>
                <p:grpSp>
                  <p:nvGrpSpPr>
                    <p:cNvPr id="320" name="グループ化 319">
                      <a:extLst>
                        <a:ext uri="{FF2B5EF4-FFF2-40B4-BE49-F238E27FC236}">
                          <a16:creationId xmlns:a16="http://schemas.microsoft.com/office/drawing/2014/main" id="{06A5C4D3-0FB3-4CF7-BA44-CC70E42942F7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55900" y="5561924"/>
                      <a:ext cx="337724" cy="171412"/>
                      <a:chOff x="2635912" y="1772816"/>
                      <a:chExt cx="372872" cy="171412"/>
                    </a:xfrm>
                  </p:grpSpPr>
                  <p:sp>
                    <p:nvSpPr>
                      <p:cNvPr id="323" name="片側の 2 つの角を丸めた四角形 4625">
                        <a:extLst>
                          <a:ext uri="{FF2B5EF4-FFF2-40B4-BE49-F238E27FC236}">
                            <a16:creationId xmlns:a16="http://schemas.microsoft.com/office/drawing/2014/main" id="{302A49B4-3A7F-405C-9214-6FB5FE50AF1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35912" y="1841127"/>
                        <a:ext cx="372872" cy="103101"/>
                      </a:xfrm>
                      <a:prstGeom prst="round2SameRect">
                        <a:avLst>
                          <a:gd name="adj1" fmla="val 50000"/>
                          <a:gd name="adj2" fmla="val 16993"/>
                        </a:avLst>
                      </a:prstGeom>
                      <a:solidFill>
                        <a:srgbClr val="4F81BD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>
                          <a:defRPr/>
                        </a:pPr>
                        <a:endParaRPr lang="ja-JP" altLang="en-US" kern="0">
                          <a:solidFill>
                            <a:prstClr val="white"/>
                          </a:solidFill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24" name="片側の 2 つの角を丸めた四角形 4626">
                        <a:extLst>
                          <a:ext uri="{FF2B5EF4-FFF2-40B4-BE49-F238E27FC236}">
                            <a16:creationId xmlns:a16="http://schemas.microsoft.com/office/drawing/2014/main" id="{E3429DE5-6F65-4964-919B-D6FA2B79BF50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35912" y="1772816"/>
                        <a:ext cx="372872" cy="139960"/>
                      </a:xfrm>
                      <a:prstGeom prst="round2SameRect">
                        <a:avLst>
                          <a:gd name="adj1" fmla="val 50000"/>
                          <a:gd name="adj2" fmla="val 16993"/>
                        </a:avLst>
                      </a:prstGeom>
                      <a:solidFill>
                        <a:srgbClr val="002060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>
                          <a:defRPr/>
                        </a:pPr>
                        <a:endParaRPr lang="ja-JP" altLang="en-US" kern="0">
                          <a:solidFill>
                            <a:prstClr val="white"/>
                          </a:solidFill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25" name="片側の 2 つの角を丸めた四角形 4627">
                        <a:extLst>
                          <a:ext uri="{FF2B5EF4-FFF2-40B4-BE49-F238E27FC236}">
                            <a16:creationId xmlns:a16="http://schemas.microsoft.com/office/drawing/2014/main" id="{7F709027-EBC0-4C9B-AC86-075EA347277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67145" y="1772816"/>
                        <a:ext cx="163886" cy="89322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solidFill>
                        <a:srgbClr val="FFFF00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>
                          <a:defRPr/>
                        </a:pPr>
                        <a:endParaRPr lang="ja-JP" altLang="en-US" kern="0">
                          <a:solidFill>
                            <a:prstClr val="white"/>
                          </a:solidFill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321" name="台形 320">
                      <a:extLst>
                        <a:ext uri="{FF2B5EF4-FFF2-40B4-BE49-F238E27FC236}">
                          <a16:creationId xmlns:a16="http://schemas.microsoft.com/office/drawing/2014/main" id="{E783861C-543B-421D-9047-EAFD57CFDAFA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858409" y="4690187"/>
                      <a:ext cx="259927" cy="864096"/>
                    </a:xfrm>
                    <a:prstGeom prst="trapezoid">
                      <a:avLst/>
                    </a:prstGeom>
                    <a:solidFill>
                      <a:srgbClr val="4F81BD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>
                        <a:defRPr/>
                      </a:pPr>
                      <a:endParaRPr lang="ja-JP" altLang="en-US" kern="0">
                        <a:solidFill>
                          <a:prstClr val="white"/>
                        </a:solidFill>
                        <a:ea typeface="ＭＳ Ｐゴシック"/>
                      </a:endParaRPr>
                    </a:p>
                  </p:txBody>
                </p:sp>
                <p:sp>
                  <p:nvSpPr>
                    <p:cNvPr id="322" name="台形 321">
                      <a:extLst>
                        <a:ext uri="{FF2B5EF4-FFF2-40B4-BE49-F238E27FC236}">
                          <a16:creationId xmlns:a16="http://schemas.microsoft.com/office/drawing/2014/main" id="{8F9C2A41-092D-40EF-9283-5D4444224C45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884639" y="5468038"/>
                      <a:ext cx="208296" cy="107702"/>
                    </a:xfrm>
                    <a:prstGeom prst="trapezoid">
                      <a:avLst>
                        <a:gd name="adj" fmla="val 17765"/>
                      </a:avLst>
                    </a:prstGeom>
                    <a:solidFill>
                      <a:srgbClr val="4F81BD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>
                        <a:defRPr/>
                      </a:pPr>
                      <a:endParaRPr lang="ja-JP" altLang="en-US" kern="0">
                        <a:solidFill>
                          <a:prstClr val="white"/>
                        </a:solidFill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302" name="グループ化 301">
                    <a:extLst>
                      <a:ext uri="{FF2B5EF4-FFF2-40B4-BE49-F238E27FC236}">
                        <a16:creationId xmlns:a16="http://schemas.microsoft.com/office/drawing/2014/main" id="{46595540-0590-431C-B3AB-EEA4D6764A5C}"/>
                      </a:ext>
                    </a:extLst>
                  </p:cNvPr>
                  <p:cNvGrpSpPr/>
                  <p:nvPr/>
                </p:nvGrpSpPr>
                <p:grpSpPr>
                  <a:xfrm>
                    <a:off x="1229158" y="4690187"/>
                    <a:ext cx="396680" cy="1141708"/>
                    <a:chOff x="2755900" y="4690187"/>
                    <a:chExt cx="362436" cy="1043149"/>
                  </a:xfrm>
                </p:grpSpPr>
                <p:grpSp>
                  <p:nvGrpSpPr>
                    <p:cNvPr id="314" name="グループ化 313">
                      <a:extLst>
                        <a:ext uri="{FF2B5EF4-FFF2-40B4-BE49-F238E27FC236}">
                          <a16:creationId xmlns:a16="http://schemas.microsoft.com/office/drawing/2014/main" id="{17D693CF-97E5-45D6-94C1-227C86AB31DF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55900" y="5561924"/>
                      <a:ext cx="337724" cy="171412"/>
                      <a:chOff x="2635912" y="1772816"/>
                      <a:chExt cx="372872" cy="171412"/>
                    </a:xfrm>
                  </p:grpSpPr>
                  <p:sp>
                    <p:nvSpPr>
                      <p:cNvPr id="317" name="片側の 2 つの角を丸めた四角形 4619">
                        <a:extLst>
                          <a:ext uri="{FF2B5EF4-FFF2-40B4-BE49-F238E27FC236}">
                            <a16:creationId xmlns:a16="http://schemas.microsoft.com/office/drawing/2014/main" id="{6E469560-BAB1-4907-B934-A746EBF056B2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35912" y="1841127"/>
                        <a:ext cx="372872" cy="103101"/>
                      </a:xfrm>
                      <a:prstGeom prst="round2SameRect">
                        <a:avLst>
                          <a:gd name="adj1" fmla="val 50000"/>
                          <a:gd name="adj2" fmla="val 16993"/>
                        </a:avLst>
                      </a:prstGeom>
                      <a:solidFill>
                        <a:srgbClr val="4F81BD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>
                          <a:defRPr/>
                        </a:pPr>
                        <a:endParaRPr lang="ja-JP" altLang="en-US" kern="0">
                          <a:solidFill>
                            <a:prstClr val="white"/>
                          </a:solidFill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18" name="片側の 2 つの角を丸めた四角形 4620">
                        <a:extLst>
                          <a:ext uri="{FF2B5EF4-FFF2-40B4-BE49-F238E27FC236}">
                            <a16:creationId xmlns:a16="http://schemas.microsoft.com/office/drawing/2014/main" id="{C8504DC2-DAF8-4336-AC6A-F0DFEEF10B11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35912" y="1772816"/>
                        <a:ext cx="372872" cy="139960"/>
                      </a:xfrm>
                      <a:prstGeom prst="round2SameRect">
                        <a:avLst>
                          <a:gd name="adj1" fmla="val 50000"/>
                          <a:gd name="adj2" fmla="val 16993"/>
                        </a:avLst>
                      </a:prstGeom>
                      <a:solidFill>
                        <a:srgbClr val="002060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>
                          <a:defRPr/>
                        </a:pPr>
                        <a:endParaRPr lang="ja-JP" altLang="en-US" kern="0">
                          <a:solidFill>
                            <a:prstClr val="white"/>
                          </a:solidFill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319" name="片側の 2 つの角を丸めた四角形 4621">
                        <a:extLst>
                          <a:ext uri="{FF2B5EF4-FFF2-40B4-BE49-F238E27FC236}">
                            <a16:creationId xmlns:a16="http://schemas.microsoft.com/office/drawing/2014/main" id="{E40978D1-8484-487A-B4DD-3D1E4468D814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67145" y="1772816"/>
                        <a:ext cx="163886" cy="89322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solidFill>
                        <a:srgbClr val="FFFF00"/>
                      </a:solidFill>
                      <a:ln w="19050" cap="flat" cmpd="sng" algn="ctr">
                        <a:solidFill>
                          <a:sysClr val="windowText" lastClr="000000"/>
                        </a:solidFill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>
                          <a:defRPr/>
                        </a:pPr>
                        <a:endParaRPr lang="ja-JP" altLang="en-US" kern="0">
                          <a:solidFill>
                            <a:prstClr val="white"/>
                          </a:solidFill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315" name="台形 314">
                      <a:extLst>
                        <a:ext uri="{FF2B5EF4-FFF2-40B4-BE49-F238E27FC236}">
                          <a16:creationId xmlns:a16="http://schemas.microsoft.com/office/drawing/2014/main" id="{991B11B3-5E55-4BDF-99C6-794105CC1B7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858409" y="4690187"/>
                      <a:ext cx="259927" cy="864096"/>
                    </a:xfrm>
                    <a:prstGeom prst="trapezoid">
                      <a:avLst/>
                    </a:prstGeom>
                    <a:solidFill>
                      <a:srgbClr val="4F81BD"/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>
                        <a:defRPr/>
                      </a:pPr>
                      <a:endParaRPr lang="ja-JP" altLang="en-US" kern="0">
                        <a:solidFill>
                          <a:prstClr val="white"/>
                        </a:solidFill>
                        <a:ea typeface="ＭＳ Ｐゴシック"/>
                      </a:endParaRPr>
                    </a:p>
                  </p:txBody>
                </p:sp>
                <p:sp>
                  <p:nvSpPr>
                    <p:cNvPr id="316" name="台形 315">
                      <a:extLst>
                        <a:ext uri="{FF2B5EF4-FFF2-40B4-BE49-F238E27FC236}">
                          <a16:creationId xmlns:a16="http://schemas.microsoft.com/office/drawing/2014/main" id="{CA0EBFE7-21BE-4C16-A421-1580FF83CDB4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884639" y="5468038"/>
                      <a:ext cx="208296" cy="107702"/>
                    </a:xfrm>
                    <a:prstGeom prst="trapezoid">
                      <a:avLst>
                        <a:gd name="adj" fmla="val 17765"/>
                      </a:avLst>
                    </a:prstGeom>
                    <a:solidFill>
                      <a:srgbClr val="4F81BD">
                        <a:lumMod val="40000"/>
                        <a:lumOff val="60000"/>
                      </a:srgbClr>
                    </a:solidFill>
                    <a:ln w="19050" cap="flat" cmpd="sng" algn="ctr">
                      <a:solidFill>
                        <a:sysClr val="windowText" lastClr="000000"/>
                      </a:solidFill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>
                        <a:defRPr/>
                      </a:pPr>
                      <a:endParaRPr lang="ja-JP" altLang="en-US" kern="0">
                        <a:solidFill>
                          <a:prstClr val="white"/>
                        </a:solidFill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303" name="円/楕円 4601">
                    <a:extLst>
                      <a:ext uri="{FF2B5EF4-FFF2-40B4-BE49-F238E27FC236}">
                        <a16:creationId xmlns:a16="http://schemas.microsoft.com/office/drawing/2014/main" id="{6B8556D3-7E4C-4471-9EFB-E7730ABD1D61}"/>
                      </a:ext>
                    </a:extLst>
                  </p:cNvPr>
                  <p:cNvSpPr/>
                  <p:nvPr/>
                </p:nvSpPr>
                <p:spPr>
                  <a:xfrm>
                    <a:off x="1283912" y="3394043"/>
                    <a:ext cx="432048" cy="50405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304" name="月 303">
                    <a:extLst>
                      <a:ext uri="{FF2B5EF4-FFF2-40B4-BE49-F238E27FC236}">
                        <a16:creationId xmlns:a16="http://schemas.microsoft.com/office/drawing/2014/main" id="{97A8BA2C-5F40-4EC0-84B5-E24270BE74F9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1528258" y="3349487"/>
                    <a:ext cx="224137" cy="50811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305" name="円/楕円 4607">
                    <a:extLst>
                      <a:ext uri="{FF2B5EF4-FFF2-40B4-BE49-F238E27FC236}">
                        <a16:creationId xmlns:a16="http://schemas.microsoft.com/office/drawing/2014/main" id="{2F092B9A-8D27-48AB-ABD1-2EB1B96D7A2A}"/>
                      </a:ext>
                    </a:extLst>
                  </p:cNvPr>
                  <p:cNvSpPr/>
                  <p:nvPr/>
                </p:nvSpPr>
                <p:spPr>
                  <a:xfrm>
                    <a:off x="1341858" y="3574571"/>
                    <a:ext cx="45719" cy="9548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306" name="片側の 2 つの角を丸めた四角形 4608">
                    <a:extLst>
                      <a:ext uri="{FF2B5EF4-FFF2-40B4-BE49-F238E27FC236}">
                        <a16:creationId xmlns:a16="http://schemas.microsoft.com/office/drawing/2014/main" id="{DCA68D94-9B42-4857-9D27-24073DDA7128}"/>
                      </a:ext>
                    </a:extLst>
                  </p:cNvPr>
                  <p:cNvSpPr/>
                  <p:nvPr/>
                </p:nvSpPr>
                <p:spPr>
                  <a:xfrm>
                    <a:off x="1343392" y="3898099"/>
                    <a:ext cx="320823" cy="720080"/>
                  </a:xfrm>
                  <a:prstGeom prst="round2SameRect">
                    <a:avLst>
                      <a:gd name="adj1" fmla="val 13514"/>
                      <a:gd name="adj2" fmla="val 0"/>
                    </a:avLst>
                  </a:prstGeom>
                  <a:solidFill>
                    <a:srgbClr val="00206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307" name="正方形/長方形 306">
                    <a:extLst>
                      <a:ext uri="{FF2B5EF4-FFF2-40B4-BE49-F238E27FC236}">
                        <a16:creationId xmlns:a16="http://schemas.microsoft.com/office/drawing/2014/main" id="{393097BE-4D2E-4C7E-BD07-55FA31336FA3}"/>
                      </a:ext>
                    </a:extLst>
                  </p:cNvPr>
                  <p:cNvSpPr/>
                  <p:nvPr/>
                </p:nvSpPr>
                <p:spPr>
                  <a:xfrm>
                    <a:off x="1341260" y="4618179"/>
                    <a:ext cx="322535" cy="72008"/>
                  </a:xfrm>
                  <a:prstGeom prst="rect">
                    <a:avLst/>
                  </a:prstGeom>
                  <a:solidFill>
                    <a:srgbClr val="8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308" name="正方形/長方形 307">
                    <a:extLst>
                      <a:ext uri="{FF2B5EF4-FFF2-40B4-BE49-F238E27FC236}">
                        <a16:creationId xmlns:a16="http://schemas.microsoft.com/office/drawing/2014/main" id="{70A4B911-74ED-4856-B78B-3A3EF675EAE9}"/>
                      </a:ext>
                    </a:extLst>
                  </p:cNvPr>
                  <p:cNvSpPr/>
                  <p:nvPr/>
                </p:nvSpPr>
                <p:spPr>
                  <a:xfrm>
                    <a:off x="1337638" y="4618179"/>
                    <a:ext cx="80447" cy="72008"/>
                  </a:xfrm>
                  <a:prstGeom prst="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309" name="片側の 2 つの角を丸めた四角形 4611">
                    <a:extLst>
                      <a:ext uri="{FF2B5EF4-FFF2-40B4-BE49-F238E27FC236}">
                        <a16:creationId xmlns:a16="http://schemas.microsoft.com/office/drawing/2014/main" id="{E04BAB36-9662-4E43-871E-383035512E86}"/>
                      </a:ext>
                    </a:extLst>
                  </p:cNvPr>
                  <p:cNvSpPr/>
                  <p:nvPr/>
                </p:nvSpPr>
                <p:spPr>
                  <a:xfrm>
                    <a:off x="1342972" y="3898099"/>
                    <a:ext cx="45719" cy="720080"/>
                  </a:xfrm>
                  <a:prstGeom prst="round2SameRect">
                    <a:avLst>
                      <a:gd name="adj1" fmla="val 13514"/>
                      <a:gd name="adj2" fmla="val 0"/>
                    </a:avLst>
                  </a:prstGeom>
                  <a:solidFill>
                    <a:srgbClr val="4F81BD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310" name="二等辺三角形 309">
                    <a:extLst>
                      <a:ext uri="{FF2B5EF4-FFF2-40B4-BE49-F238E27FC236}">
                        <a16:creationId xmlns:a16="http://schemas.microsoft.com/office/drawing/2014/main" id="{37E30A2E-FEBF-46D5-9EEB-A654036BD570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1351352" y="3898889"/>
                    <a:ext cx="94115" cy="130086"/>
                  </a:xfrm>
                  <a:prstGeom prst="triangle">
                    <a:avLst>
                      <a:gd name="adj" fmla="val 83804"/>
                    </a:avLst>
                  </a:prstGeom>
                  <a:solidFill>
                    <a:srgbClr val="00206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311" name="L 字 540">
                    <a:extLst>
                      <a:ext uri="{FF2B5EF4-FFF2-40B4-BE49-F238E27FC236}">
                        <a16:creationId xmlns:a16="http://schemas.microsoft.com/office/drawing/2014/main" id="{669CC9DC-25F7-40EE-BE8D-E4CFBC5F805B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998594" y="3908662"/>
                    <a:ext cx="571476" cy="571476"/>
                  </a:xfrm>
                  <a:custGeom>
                    <a:avLst/>
                    <a:gdLst>
                      <a:gd name="connsiteX0" fmla="*/ 0 w 571476"/>
                      <a:gd name="connsiteY0" fmla="*/ 0 h 571476"/>
                      <a:gd name="connsiteX1" fmla="*/ 168911 w 571476"/>
                      <a:gd name="connsiteY1" fmla="*/ 0 h 571476"/>
                      <a:gd name="connsiteX2" fmla="*/ 168911 w 571476"/>
                      <a:gd name="connsiteY2" fmla="*/ 418395 h 571476"/>
                      <a:gd name="connsiteX3" fmla="*/ 571476 w 571476"/>
                      <a:gd name="connsiteY3" fmla="*/ 418395 h 571476"/>
                      <a:gd name="connsiteX4" fmla="*/ 571476 w 571476"/>
                      <a:gd name="connsiteY4" fmla="*/ 571476 h 571476"/>
                      <a:gd name="connsiteX5" fmla="*/ 0 w 571476"/>
                      <a:gd name="connsiteY5" fmla="*/ 571476 h 571476"/>
                      <a:gd name="connsiteX6" fmla="*/ 0 w 571476"/>
                      <a:gd name="connsiteY6" fmla="*/ 0 h 571476"/>
                      <a:gd name="connsiteX0" fmla="*/ 0 w 574496"/>
                      <a:gd name="connsiteY0" fmla="*/ 0 h 571476"/>
                      <a:gd name="connsiteX1" fmla="*/ 168911 w 574496"/>
                      <a:gd name="connsiteY1" fmla="*/ 0 h 571476"/>
                      <a:gd name="connsiteX2" fmla="*/ 168911 w 574496"/>
                      <a:gd name="connsiteY2" fmla="*/ 418395 h 571476"/>
                      <a:gd name="connsiteX3" fmla="*/ 571476 w 574496"/>
                      <a:gd name="connsiteY3" fmla="*/ 418395 h 571476"/>
                      <a:gd name="connsiteX4" fmla="*/ 574496 w 574496"/>
                      <a:gd name="connsiteY4" fmla="*/ 503820 h 571476"/>
                      <a:gd name="connsiteX5" fmla="*/ 571476 w 574496"/>
                      <a:gd name="connsiteY5" fmla="*/ 571476 h 571476"/>
                      <a:gd name="connsiteX6" fmla="*/ 0 w 574496"/>
                      <a:gd name="connsiteY6" fmla="*/ 571476 h 571476"/>
                      <a:gd name="connsiteX7" fmla="*/ 0 w 574496"/>
                      <a:gd name="connsiteY7" fmla="*/ 0 h 571476"/>
                      <a:gd name="connsiteX0" fmla="*/ 574496 w 665936"/>
                      <a:gd name="connsiteY0" fmla="*/ 503820 h 595260"/>
                      <a:gd name="connsiteX1" fmla="*/ 571476 w 665936"/>
                      <a:gd name="connsiteY1" fmla="*/ 571476 h 595260"/>
                      <a:gd name="connsiteX2" fmla="*/ 0 w 665936"/>
                      <a:gd name="connsiteY2" fmla="*/ 571476 h 595260"/>
                      <a:gd name="connsiteX3" fmla="*/ 0 w 665936"/>
                      <a:gd name="connsiteY3" fmla="*/ 0 h 595260"/>
                      <a:gd name="connsiteX4" fmla="*/ 168911 w 665936"/>
                      <a:gd name="connsiteY4" fmla="*/ 0 h 595260"/>
                      <a:gd name="connsiteX5" fmla="*/ 168911 w 665936"/>
                      <a:gd name="connsiteY5" fmla="*/ 418395 h 595260"/>
                      <a:gd name="connsiteX6" fmla="*/ 571476 w 665936"/>
                      <a:gd name="connsiteY6" fmla="*/ 418395 h 595260"/>
                      <a:gd name="connsiteX7" fmla="*/ 665936 w 665936"/>
                      <a:gd name="connsiteY7" fmla="*/ 595260 h 595260"/>
                      <a:gd name="connsiteX0" fmla="*/ 574496 w 574496"/>
                      <a:gd name="connsiteY0" fmla="*/ 503820 h 571476"/>
                      <a:gd name="connsiteX1" fmla="*/ 571476 w 574496"/>
                      <a:gd name="connsiteY1" fmla="*/ 571476 h 571476"/>
                      <a:gd name="connsiteX2" fmla="*/ 0 w 574496"/>
                      <a:gd name="connsiteY2" fmla="*/ 571476 h 571476"/>
                      <a:gd name="connsiteX3" fmla="*/ 0 w 574496"/>
                      <a:gd name="connsiteY3" fmla="*/ 0 h 571476"/>
                      <a:gd name="connsiteX4" fmla="*/ 168911 w 574496"/>
                      <a:gd name="connsiteY4" fmla="*/ 0 h 571476"/>
                      <a:gd name="connsiteX5" fmla="*/ 168911 w 574496"/>
                      <a:gd name="connsiteY5" fmla="*/ 418395 h 571476"/>
                      <a:gd name="connsiteX6" fmla="*/ 571476 w 574496"/>
                      <a:gd name="connsiteY6" fmla="*/ 418395 h 571476"/>
                      <a:gd name="connsiteX0" fmla="*/ 571476 w 571476"/>
                      <a:gd name="connsiteY0" fmla="*/ 571476 h 571476"/>
                      <a:gd name="connsiteX1" fmla="*/ 0 w 571476"/>
                      <a:gd name="connsiteY1" fmla="*/ 571476 h 571476"/>
                      <a:gd name="connsiteX2" fmla="*/ 0 w 571476"/>
                      <a:gd name="connsiteY2" fmla="*/ 0 h 571476"/>
                      <a:gd name="connsiteX3" fmla="*/ 168911 w 571476"/>
                      <a:gd name="connsiteY3" fmla="*/ 0 h 571476"/>
                      <a:gd name="connsiteX4" fmla="*/ 168911 w 571476"/>
                      <a:gd name="connsiteY4" fmla="*/ 418395 h 571476"/>
                      <a:gd name="connsiteX5" fmla="*/ 571476 w 571476"/>
                      <a:gd name="connsiteY5" fmla="*/ 418395 h 5714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71476" h="571476">
                        <a:moveTo>
                          <a:pt x="571476" y="571476"/>
                        </a:moveTo>
                        <a:lnTo>
                          <a:pt x="0" y="571476"/>
                        </a:lnTo>
                        <a:lnTo>
                          <a:pt x="0" y="0"/>
                        </a:lnTo>
                        <a:lnTo>
                          <a:pt x="168911" y="0"/>
                        </a:lnTo>
                        <a:lnTo>
                          <a:pt x="168911" y="418395"/>
                        </a:lnTo>
                        <a:lnTo>
                          <a:pt x="571476" y="418395"/>
                        </a:lnTo>
                      </a:path>
                    </a:pathLst>
                  </a:custGeom>
                  <a:solidFill>
                    <a:srgbClr val="4F81BD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312" name="円/楕円 4614">
                    <a:extLst>
                      <a:ext uri="{FF2B5EF4-FFF2-40B4-BE49-F238E27FC236}">
                        <a16:creationId xmlns:a16="http://schemas.microsoft.com/office/drawing/2014/main" id="{620EB282-2B45-4DD1-B403-B1A9969465A6}"/>
                      </a:ext>
                    </a:extLst>
                  </p:cNvPr>
                  <p:cNvSpPr/>
                  <p:nvPr/>
                </p:nvSpPr>
                <p:spPr>
                  <a:xfrm>
                    <a:off x="852168" y="4191000"/>
                    <a:ext cx="135771" cy="20372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313" name="正方形/長方形 312">
                    <a:extLst>
                      <a:ext uri="{FF2B5EF4-FFF2-40B4-BE49-F238E27FC236}">
                        <a16:creationId xmlns:a16="http://schemas.microsoft.com/office/drawing/2014/main" id="{0DEDA532-CBFE-48FA-8958-9C211F83192E}"/>
                      </a:ext>
                    </a:extLst>
                  </p:cNvPr>
                  <p:cNvSpPr/>
                  <p:nvPr/>
                </p:nvSpPr>
                <p:spPr>
                  <a:xfrm rot="810849">
                    <a:off x="948757" y="4234711"/>
                    <a:ext cx="112373" cy="185439"/>
                  </a:xfrm>
                  <a:prstGeom prst="rect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90" name="グループ化 289">
                  <a:extLst>
                    <a:ext uri="{FF2B5EF4-FFF2-40B4-BE49-F238E27FC236}">
                      <a16:creationId xmlns:a16="http://schemas.microsoft.com/office/drawing/2014/main" id="{ACC2A8EA-DC90-48AC-96CC-EFB2793535A1}"/>
                    </a:ext>
                  </a:extLst>
                </p:cNvPr>
                <p:cNvGrpSpPr/>
                <p:nvPr/>
              </p:nvGrpSpPr>
              <p:grpSpPr>
                <a:xfrm>
                  <a:off x="4123791" y="905423"/>
                  <a:ext cx="1442863" cy="1538072"/>
                  <a:chOff x="4253672" y="1845394"/>
                  <a:chExt cx="3579648" cy="3815854"/>
                </a:xfrm>
              </p:grpSpPr>
              <p:sp>
                <p:nvSpPr>
                  <p:cNvPr id="291" name="フレーム (半分) 290">
                    <a:extLst>
                      <a:ext uri="{FF2B5EF4-FFF2-40B4-BE49-F238E27FC236}">
                        <a16:creationId xmlns:a16="http://schemas.microsoft.com/office/drawing/2014/main" id="{B7BBBD50-1786-4534-92CF-BEF7C21008D1}"/>
                      </a:ext>
                    </a:extLst>
                  </p:cNvPr>
                  <p:cNvSpPr/>
                  <p:nvPr/>
                </p:nvSpPr>
                <p:spPr>
                  <a:xfrm flipH="1" flipV="1">
                    <a:off x="4253672" y="2929446"/>
                    <a:ext cx="1896045" cy="1440159"/>
                  </a:xfrm>
                  <a:prstGeom prst="halfFrame">
                    <a:avLst>
                      <a:gd name="adj1" fmla="val 5820"/>
                      <a:gd name="adj2" fmla="val 7936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black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92" name="L 字 291">
                    <a:extLst>
                      <a:ext uri="{FF2B5EF4-FFF2-40B4-BE49-F238E27FC236}">
                        <a16:creationId xmlns:a16="http://schemas.microsoft.com/office/drawing/2014/main" id="{3F7EC73C-1DDC-4B75-B6AA-A655C52BFDD9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107041" y="2187959"/>
                    <a:ext cx="1852820" cy="1167690"/>
                  </a:xfrm>
                  <a:prstGeom prst="corner">
                    <a:avLst>
                      <a:gd name="adj1" fmla="val 18974"/>
                      <a:gd name="adj2" fmla="val 18962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93" name="片側の 2 つの角を丸めた四角形 4631">
                    <a:extLst>
                      <a:ext uri="{FF2B5EF4-FFF2-40B4-BE49-F238E27FC236}">
                        <a16:creationId xmlns:a16="http://schemas.microsoft.com/office/drawing/2014/main" id="{0F097B96-FBD7-446D-9B2A-C9A5DF51C666}"/>
                      </a:ext>
                    </a:extLst>
                  </p:cNvPr>
                  <p:cNvSpPr/>
                  <p:nvPr/>
                </p:nvSpPr>
                <p:spPr>
                  <a:xfrm>
                    <a:off x="6449606" y="5229200"/>
                    <a:ext cx="1383714" cy="288032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94" name="片側の 2 つの角を丸めた四角形 4632">
                    <a:extLst>
                      <a:ext uri="{FF2B5EF4-FFF2-40B4-BE49-F238E27FC236}">
                        <a16:creationId xmlns:a16="http://schemas.microsoft.com/office/drawing/2014/main" id="{3F365C0D-4287-4832-A420-90024B2F30E5}"/>
                      </a:ext>
                    </a:extLst>
                  </p:cNvPr>
                  <p:cNvSpPr/>
                  <p:nvPr/>
                </p:nvSpPr>
                <p:spPr>
                  <a:xfrm>
                    <a:off x="6449606" y="3698213"/>
                    <a:ext cx="1383714" cy="1530987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9999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95" name="片側の 2 つの角を丸めた四角形 4633">
                    <a:extLst>
                      <a:ext uri="{FF2B5EF4-FFF2-40B4-BE49-F238E27FC236}">
                        <a16:creationId xmlns:a16="http://schemas.microsoft.com/office/drawing/2014/main" id="{24C465FA-67F9-4682-8EBC-2E7B7D72FB59}"/>
                      </a:ext>
                    </a:extLst>
                  </p:cNvPr>
                  <p:cNvSpPr/>
                  <p:nvPr/>
                </p:nvSpPr>
                <p:spPr>
                  <a:xfrm>
                    <a:off x="6449606" y="3472662"/>
                    <a:ext cx="1383714" cy="225552"/>
                  </a:xfrm>
                  <a:prstGeom prst="round2SameRect">
                    <a:avLst>
                      <a:gd name="adj1" fmla="val 40362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96" name="L 字 295">
                    <a:extLst>
                      <a:ext uri="{FF2B5EF4-FFF2-40B4-BE49-F238E27FC236}">
                        <a16:creationId xmlns:a16="http://schemas.microsoft.com/office/drawing/2014/main" id="{4C63B1FC-2C29-479E-947A-7163325AF7C2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117127" y="3184753"/>
                    <a:ext cx="3240360" cy="1424598"/>
                  </a:xfrm>
                  <a:prstGeom prst="corner">
                    <a:avLst>
                      <a:gd name="adj1" fmla="val 18974"/>
                      <a:gd name="adj2" fmla="val 18962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97" name="円/楕円 4635">
                    <a:extLst>
                      <a:ext uri="{FF2B5EF4-FFF2-40B4-BE49-F238E27FC236}">
                        <a16:creationId xmlns:a16="http://schemas.microsoft.com/office/drawing/2014/main" id="{43DB4337-1C19-4AC1-94E0-83CB63CFD4A8}"/>
                      </a:ext>
                    </a:extLst>
                  </p:cNvPr>
                  <p:cNvSpPr/>
                  <p:nvPr/>
                </p:nvSpPr>
                <p:spPr>
                  <a:xfrm>
                    <a:off x="7401272" y="5301208"/>
                    <a:ext cx="360040" cy="36004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98" name="円/楕円 4636">
                    <a:extLst>
                      <a:ext uri="{FF2B5EF4-FFF2-40B4-BE49-F238E27FC236}">
                        <a16:creationId xmlns:a16="http://schemas.microsoft.com/office/drawing/2014/main" id="{CFCFC25C-9EBB-4DF0-9805-855224FAC422}"/>
                      </a:ext>
                    </a:extLst>
                  </p:cNvPr>
                  <p:cNvSpPr/>
                  <p:nvPr/>
                </p:nvSpPr>
                <p:spPr>
                  <a:xfrm>
                    <a:off x="7506008" y="5405944"/>
                    <a:ext cx="150568" cy="150568"/>
                  </a:xfrm>
                  <a:prstGeom prst="ellips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99" name="円/楕円 4637">
                    <a:extLst>
                      <a:ext uri="{FF2B5EF4-FFF2-40B4-BE49-F238E27FC236}">
                        <a16:creationId xmlns:a16="http://schemas.microsoft.com/office/drawing/2014/main" id="{076B8FEA-1F35-4703-BE3E-AD7DC54858E8}"/>
                      </a:ext>
                    </a:extLst>
                  </p:cNvPr>
                  <p:cNvSpPr/>
                  <p:nvPr/>
                </p:nvSpPr>
                <p:spPr>
                  <a:xfrm>
                    <a:off x="5127464" y="5301208"/>
                    <a:ext cx="360040" cy="36004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300" name="円/楕円 4638">
                    <a:extLst>
                      <a:ext uri="{FF2B5EF4-FFF2-40B4-BE49-F238E27FC236}">
                        <a16:creationId xmlns:a16="http://schemas.microsoft.com/office/drawing/2014/main" id="{05A96B45-7B53-4A1B-8BD6-8546D932B7B0}"/>
                      </a:ext>
                    </a:extLst>
                  </p:cNvPr>
                  <p:cNvSpPr/>
                  <p:nvPr/>
                </p:nvSpPr>
                <p:spPr>
                  <a:xfrm>
                    <a:off x="5232200" y="5405944"/>
                    <a:ext cx="150568" cy="150568"/>
                  </a:xfrm>
                  <a:prstGeom prst="ellips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9050" cap="flat" cmpd="sng" algn="ctr">
                    <a:solidFill>
                      <a:sysClr val="windowText" lastClr="000000"/>
                    </a:solidFill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83" name="グループ化 282">
                <a:extLst>
                  <a:ext uri="{FF2B5EF4-FFF2-40B4-BE49-F238E27FC236}">
                    <a16:creationId xmlns:a16="http://schemas.microsoft.com/office/drawing/2014/main" id="{490D8AF1-E104-49ED-8A7A-1AF15FE0B262}"/>
                  </a:ext>
                </a:extLst>
              </p:cNvPr>
              <p:cNvGrpSpPr/>
              <p:nvPr/>
            </p:nvGrpSpPr>
            <p:grpSpPr>
              <a:xfrm>
                <a:off x="8512143" y="1240157"/>
                <a:ext cx="486259" cy="193238"/>
                <a:chOff x="8521554" y="1291315"/>
                <a:chExt cx="480036" cy="146889"/>
              </a:xfrm>
            </p:grpSpPr>
            <p:sp>
              <p:nvSpPr>
                <p:cNvPr id="287" name="台形 286">
                  <a:extLst>
                    <a:ext uri="{FF2B5EF4-FFF2-40B4-BE49-F238E27FC236}">
                      <a16:creationId xmlns:a16="http://schemas.microsoft.com/office/drawing/2014/main" id="{D17AAFC1-D56C-4A16-BC11-FB592A62366A}"/>
                    </a:ext>
                  </a:extLst>
                </p:cNvPr>
                <p:cNvSpPr/>
                <p:nvPr/>
              </p:nvSpPr>
              <p:spPr>
                <a:xfrm>
                  <a:off x="8653769" y="1291315"/>
                  <a:ext cx="347821" cy="145355"/>
                </a:xfrm>
                <a:prstGeom prst="trapezoid">
                  <a:avLst/>
                </a:prstGeom>
                <a:solidFill>
                  <a:srgbClr val="00206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 dirty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288" name="フローチャート: 論理積ゲート 512">
                  <a:extLst>
                    <a:ext uri="{FF2B5EF4-FFF2-40B4-BE49-F238E27FC236}">
                      <a16:creationId xmlns:a16="http://schemas.microsoft.com/office/drawing/2014/main" id="{1F983E2B-8B0F-4A5D-8F60-F2D448A8059D}"/>
                    </a:ext>
                  </a:extLst>
                </p:cNvPr>
                <p:cNvSpPr/>
                <p:nvPr/>
              </p:nvSpPr>
              <p:spPr>
                <a:xfrm rot="16200000">
                  <a:off x="8650734" y="1275405"/>
                  <a:ext cx="33619" cy="291980"/>
                </a:xfrm>
                <a:custGeom>
                  <a:avLst/>
                  <a:gdLst>
                    <a:gd name="connsiteX0" fmla="*/ 0 w 45719"/>
                    <a:gd name="connsiteY0" fmla="*/ 0 h 259336"/>
                    <a:gd name="connsiteX1" fmla="*/ 22860 w 45719"/>
                    <a:gd name="connsiteY1" fmla="*/ 0 h 259336"/>
                    <a:gd name="connsiteX2" fmla="*/ 45720 w 45719"/>
                    <a:gd name="connsiteY2" fmla="*/ 129668 h 259336"/>
                    <a:gd name="connsiteX3" fmla="*/ 22860 w 45719"/>
                    <a:gd name="connsiteY3" fmla="*/ 259336 h 259336"/>
                    <a:gd name="connsiteX4" fmla="*/ 0 w 45719"/>
                    <a:gd name="connsiteY4" fmla="*/ 259336 h 259336"/>
                    <a:gd name="connsiteX5" fmla="*/ 0 w 45719"/>
                    <a:gd name="connsiteY5" fmla="*/ 0 h 259336"/>
                    <a:gd name="connsiteX0" fmla="*/ 0 w 45720"/>
                    <a:gd name="connsiteY0" fmla="*/ 0 h 259336"/>
                    <a:gd name="connsiteX1" fmla="*/ 45720 w 45720"/>
                    <a:gd name="connsiteY1" fmla="*/ 129668 h 259336"/>
                    <a:gd name="connsiteX2" fmla="*/ 22860 w 45720"/>
                    <a:gd name="connsiteY2" fmla="*/ 259336 h 259336"/>
                    <a:gd name="connsiteX3" fmla="*/ 0 w 45720"/>
                    <a:gd name="connsiteY3" fmla="*/ 259336 h 259336"/>
                    <a:gd name="connsiteX4" fmla="*/ 0 w 45720"/>
                    <a:gd name="connsiteY4" fmla="*/ 0 h 2593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720" h="259336">
                      <a:moveTo>
                        <a:pt x="0" y="0"/>
                      </a:moveTo>
                      <a:lnTo>
                        <a:pt x="45720" y="129668"/>
                      </a:lnTo>
                      <a:cubicBezTo>
                        <a:pt x="45720" y="201282"/>
                        <a:pt x="35485" y="259336"/>
                        <a:pt x="22860" y="259336"/>
                      </a:cubicBezTo>
                      <a:lnTo>
                        <a:pt x="0" y="25933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</p:grpSp>
          <p:grpSp>
            <p:nvGrpSpPr>
              <p:cNvPr id="284" name="グループ化 283">
                <a:extLst>
                  <a:ext uri="{FF2B5EF4-FFF2-40B4-BE49-F238E27FC236}">
                    <a16:creationId xmlns:a16="http://schemas.microsoft.com/office/drawing/2014/main" id="{FAF61157-F1C0-447E-842C-78E3DEA515BF}"/>
                  </a:ext>
                </a:extLst>
              </p:cNvPr>
              <p:cNvGrpSpPr/>
              <p:nvPr/>
            </p:nvGrpSpPr>
            <p:grpSpPr>
              <a:xfrm>
                <a:off x="8804894" y="1460074"/>
                <a:ext cx="117522" cy="145445"/>
                <a:chOff x="8807403" y="1460074"/>
                <a:chExt cx="79023" cy="145445"/>
              </a:xfrm>
            </p:grpSpPr>
            <p:sp>
              <p:nvSpPr>
                <p:cNvPr id="285" name="円/楕円 503">
                  <a:extLst>
                    <a:ext uri="{FF2B5EF4-FFF2-40B4-BE49-F238E27FC236}">
                      <a16:creationId xmlns:a16="http://schemas.microsoft.com/office/drawing/2014/main" id="{32B872BD-3C82-4E35-8287-A1DCE1AB90CC}"/>
                    </a:ext>
                  </a:extLst>
                </p:cNvPr>
                <p:cNvSpPr/>
                <p:nvPr/>
              </p:nvSpPr>
              <p:spPr>
                <a:xfrm rot="11870928">
                  <a:off x="8807403" y="1460074"/>
                  <a:ext cx="79023" cy="145445"/>
                </a:xfrm>
                <a:custGeom>
                  <a:avLst/>
                  <a:gdLst>
                    <a:gd name="connsiteX0" fmla="*/ 0 w 119283"/>
                    <a:gd name="connsiteY0" fmla="*/ 89756 h 179512"/>
                    <a:gd name="connsiteX1" fmla="*/ 59642 w 119283"/>
                    <a:gd name="connsiteY1" fmla="*/ 0 h 179512"/>
                    <a:gd name="connsiteX2" fmla="*/ 119284 w 119283"/>
                    <a:gd name="connsiteY2" fmla="*/ 89756 h 179512"/>
                    <a:gd name="connsiteX3" fmla="*/ 59642 w 119283"/>
                    <a:gd name="connsiteY3" fmla="*/ 179512 h 179512"/>
                    <a:gd name="connsiteX4" fmla="*/ 0 w 119283"/>
                    <a:gd name="connsiteY4" fmla="*/ 89756 h 179512"/>
                    <a:gd name="connsiteX0" fmla="*/ 0 w 119284"/>
                    <a:gd name="connsiteY0" fmla="*/ 89756 h 179512"/>
                    <a:gd name="connsiteX1" fmla="*/ 59642 w 119284"/>
                    <a:gd name="connsiteY1" fmla="*/ 0 h 179512"/>
                    <a:gd name="connsiteX2" fmla="*/ 119284 w 119284"/>
                    <a:gd name="connsiteY2" fmla="*/ 89756 h 179512"/>
                    <a:gd name="connsiteX3" fmla="*/ 59642 w 119284"/>
                    <a:gd name="connsiteY3" fmla="*/ 179512 h 179512"/>
                    <a:gd name="connsiteX4" fmla="*/ 0 w 119284"/>
                    <a:gd name="connsiteY4" fmla="*/ 89756 h 179512"/>
                    <a:gd name="connsiteX0" fmla="*/ 0 w 119284"/>
                    <a:gd name="connsiteY0" fmla="*/ 89756 h 179512"/>
                    <a:gd name="connsiteX1" fmla="*/ 59642 w 119284"/>
                    <a:gd name="connsiteY1" fmla="*/ 0 h 179512"/>
                    <a:gd name="connsiteX2" fmla="*/ 119284 w 119284"/>
                    <a:gd name="connsiteY2" fmla="*/ 89756 h 179512"/>
                    <a:gd name="connsiteX3" fmla="*/ 59642 w 119284"/>
                    <a:gd name="connsiteY3" fmla="*/ 179512 h 179512"/>
                    <a:gd name="connsiteX4" fmla="*/ 0 w 119284"/>
                    <a:gd name="connsiteY4" fmla="*/ 89756 h 179512"/>
                    <a:gd name="connsiteX0" fmla="*/ 0 w 119284"/>
                    <a:gd name="connsiteY0" fmla="*/ 89756 h 179512"/>
                    <a:gd name="connsiteX1" fmla="*/ 59642 w 119284"/>
                    <a:gd name="connsiteY1" fmla="*/ 0 h 179512"/>
                    <a:gd name="connsiteX2" fmla="*/ 119284 w 119284"/>
                    <a:gd name="connsiteY2" fmla="*/ 89756 h 179512"/>
                    <a:gd name="connsiteX3" fmla="*/ 59642 w 119284"/>
                    <a:gd name="connsiteY3" fmla="*/ 179512 h 179512"/>
                    <a:gd name="connsiteX4" fmla="*/ 0 w 119284"/>
                    <a:gd name="connsiteY4" fmla="*/ 89756 h 179512"/>
                    <a:gd name="connsiteX0" fmla="*/ 0 w 123309"/>
                    <a:gd name="connsiteY0" fmla="*/ 89756 h 179512"/>
                    <a:gd name="connsiteX1" fmla="*/ 59642 w 123309"/>
                    <a:gd name="connsiteY1" fmla="*/ 0 h 179512"/>
                    <a:gd name="connsiteX2" fmla="*/ 119284 w 123309"/>
                    <a:gd name="connsiteY2" fmla="*/ 89756 h 179512"/>
                    <a:gd name="connsiteX3" fmla="*/ 111476 w 123309"/>
                    <a:gd name="connsiteY3" fmla="*/ 35050 h 179512"/>
                    <a:gd name="connsiteX4" fmla="*/ 59642 w 123309"/>
                    <a:gd name="connsiteY4" fmla="*/ 179512 h 179512"/>
                    <a:gd name="connsiteX5" fmla="*/ 0 w 123309"/>
                    <a:gd name="connsiteY5" fmla="*/ 89756 h 179512"/>
                    <a:gd name="connsiteX0" fmla="*/ 0 w 122554"/>
                    <a:gd name="connsiteY0" fmla="*/ 89756 h 180338"/>
                    <a:gd name="connsiteX1" fmla="*/ 59642 w 122554"/>
                    <a:gd name="connsiteY1" fmla="*/ 0 h 180338"/>
                    <a:gd name="connsiteX2" fmla="*/ 119284 w 122554"/>
                    <a:gd name="connsiteY2" fmla="*/ 89756 h 180338"/>
                    <a:gd name="connsiteX3" fmla="*/ 111476 w 122554"/>
                    <a:gd name="connsiteY3" fmla="*/ 35050 h 180338"/>
                    <a:gd name="connsiteX4" fmla="*/ 83907 w 122554"/>
                    <a:gd name="connsiteY4" fmla="*/ 128738 h 180338"/>
                    <a:gd name="connsiteX5" fmla="*/ 59642 w 122554"/>
                    <a:gd name="connsiteY5" fmla="*/ 179512 h 180338"/>
                    <a:gd name="connsiteX6" fmla="*/ 0 w 122554"/>
                    <a:gd name="connsiteY6" fmla="*/ 89756 h 180338"/>
                    <a:gd name="connsiteX0" fmla="*/ 119284 w 210724"/>
                    <a:gd name="connsiteY0" fmla="*/ 89756 h 181196"/>
                    <a:gd name="connsiteX1" fmla="*/ 111476 w 210724"/>
                    <a:gd name="connsiteY1" fmla="*/ 35050 h 181196"/>
                    <a:gd name="connsiteX2" fmla="*/ 83907 w 210724"/>
                    <a:gd name="connsiteY2" fmla="*/ 128738 h 181196"/>
                    <a:gd name="connsiteX3" fmla="*/ 59642 w 210724"/>
                    <a:gd name="connsiteY3" fmla="*/ 179512 h 181196"/>
                    <a:gd name="connsiteX4" fmla="*/ 0 w 210724"/>
                    <a:gd name="connsiteY4" fmla="*/ 89756 h 181196"/>
                    <a:gd name="connsiteX5" fmla="*/ 59642 w 210724"/>
                    <a:gd name="connsiteY5" fmla="*/ 0 h 181196"/>
                    <a:gd name="connsiteX6" fmla="*/ 210724 w 210724"/>
                    <a:gd name="connsiteY6" fmla="*/ 181196 h 181196"/>
                    <a:gd name="connsiteX0" fmla="*/ 119284 w 122554"/>
                    <a:gd name="connsiteY0" fmla="*/ 89756 h 180338"/>
                    <a:gd name="connsiteX1" fmla="*/ 111476 w 122554"/>
                    <a:gd name="connsiteY1" fmla="*/ 35050 h 180338"/>
                    <a:gd name="connsiteX2" fmla="*/ 83907 w 122554"/>
                    <a:gd name="connsiteY2" fmla="*/ 128738 h 180338"/>
                    <a:gd name="connsiteX3" fmla="*/ 59642 w 122554"/>
                    <a:gd name="connsiteY3" fmla="*/ 179512 h 180338"/>
                    <a:gd name="connsiteX4" fmla="*/ 0 w 122554"/>
                    <a:gd name="connsiteY4" fmla="*/ 89756 h 180338"/>
                    <a:gd name="connsiteX5" fmla="*/ 59642 w 122554"/>
                    <a:gd name="connsiteY5" fmla="*/ 0 h 180338"/>
                    <a:gd name="connsiteX0" fmla="*/ 111476 w 111476"/>
                    <a:gd name="connsiteY0" fmla="*/ 35050 h 180338"/>
                    <a:gd name="connsiteX1" fmla="*/ 83907 w 111476"/>
                    <a:gd name="connsiteY1" fmla="*/ 128738 h 180338"/>
                    <a:gd name="connsiteX2" fmla="*/ 59642 w 111476"/>
                    <a:gd name="connsiteY2" fmla="*/ 179512 h 180338"/>
                    <a:gd name="connsiteX3" fmla="*/ 0 w 111476"/>
                    <a:gd name="connsiteY3" fmla="*/ 89756 h 180338"/>
                    <a:gd name="connsiteX4" fmla="*/ 59642 w 111476"/>
                    <a:gd name="connsiteY4" fmla="*/ 0 h 180338"/>
                    <a:gd name="connsiteX0" fmla="*/ 83907 w 83907"/>
                    <a:gd name="connsiteY0" fmla="*/ 128738 h 180338"/>
                    <a:gd name="connsiteX1" fmla="*/ 59642 w 83907"/>
                    <a:gd name="connsiteY1" fmla="*/ 179512 h 180338"/>
                    <a:gd name="connsiteX2" fmla="*/ 0 w 83907"/>
                    <a:gd name="connsiteY2" fmla="*/ 89756 h 180338"/>
                    <a:gd name="connsiteX3" fmla="*/ 59642 w 83907"/>
                    <a:gd name="connsiteY3" fmla="*/ 0 h 180338"/>
                    <a:gd name="connsiteX0" fmla="*/ 98159 w 98159"/>
                    <a:gd name="connsiteY0" fmla="*/ 139952 h 180666"/>
                    <a:gd name="connsiteX1" fmla="*/ 59642 w 98159"/>
                    <a:gd name="connsiteY1" fmla="*/ 179512 h 180666"/>
                    <a:gd name="connsiteX2" fmla="*/ 0 w 98159"/>
                    <a:gd name="connsiteY2" fmla="*/ 89756 h 180666"/>
                    <a:gd name="connsiteX3" fmla="*/ 59642 w 98159"/>
                    <a:gd name="connsiteY3" fmla="*/ 0 h 180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8159" h="180666">
                      <a:moveTo>
                        <a:pt x="98159" y="139952"/>
                      </a:moveTo>
                      <a:cubicBezTo>
                        <a:pt x="89520" y="164029"/>
                        <a:pt x="73626" y="186009"/>
                        <a:pt x="59642" y="179512"/>
                      </a:cubicBezTo>
                      <a:cubicBezTo>
                        <a:pt x="26703" y="179512"/>
                        <a:pt x="0" y="139327"/>
                        <a:pt x="0" y="89756"/>
                      </a:cubicBezTo>
                      <a:cubicBezTo>
                        <a:pt x="0" y="40185"/>
                        <a:pt x="26703" y="0"/>
                        <a:pt x="59642" y="0"/>
                      </a:cubicBezTo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286" name="円/楕円 503">
                  <a:extLst>
                    <a:ext uri="{FF2B5EF4-FFF2-40B4-BE49-F238E27FC236}">
                      <a16:creationId xmlns:a16="http://schemas.microsoft.com/office/drawing/2014/main" id="{8962C68B-72E4-46D9-9FE3-574055BC35DE}"/>
                    </a:ext>
                  </a:extLst>
                </p:cNvPr>
                <p:cNvSpPr/>
                <p:nvPr/>
              </p:nvSpPr>
              <p:spPr>
                <a:xfrm rot="11870928">
                  <a:off x="8824789" y="1492229"/>
                  <a:ext cx="36806" cy="79223"/>
                </a:xfrm>
                <a:custGeom>
                  <a:avLst/>
                  <a:gdLst>
                    <a:gd name="connsiteX0" fmla="*/ 0 w 119283"/>
                    <a:gd name="connsiteY0" fmla="*/ 89756 h 179512"/>
                    <a:gd name="connsiteX1" fmla="*/ 59642 w 119283"/>
                    <a:gd name="connsiteY1" fmla="*/ 0 h 179512"/>
                    <a:gd name="connsiteX2" fmla="*/ 119284 w 119283"/>
                    <a:gd name="connsiteY2" fmla="*/ 89756 h 179512"/>
                    <a:gd name="connsiteX3" fmla="*/ 59642 w 119283"/>
                    <a:gd name="connsiteY3" fmla="*/ 179512 h 179512"/>
                    <a:gd name="connsiteX4" fmla="*/ 0 w 119283"/>
                    <a:gd name="connsiteY4" fmla="*/ 89756 h 179512"/>
                    <a:gd name="connsiteX0" fmla="*/ 0 w 119284"/>
                    <a:gd name="connsiteY0" fmla="*/ 89756 h 179512"/>
                    <a:gd name="connsiteX1" fmla="*/ 59642 w 119284"/>
                    <a:gd name="connsiteY1" fmla="*/ 0 h 179512"/>
                    <a:gd name="connsiteX2" fmla="*/ 119284 w 119284"/>
                    <a:gd name="connsiteY2" fmla="*/ 89756 h 179512"/>
                    <a:gd name="connsiteX3" fmla="*/ 59642 w 119284"/>
                    <a:gd name="connsiteY3" fmla="*/ 179512 h 179512"/>
                    <a:gd name="connsiteX4" fmla="*/ 0 w 119284"/>
                    <a:gd name="connsiteY4" fmla="*/ 89756 h 179512"/>
                    <a:gd name="connsiteX0" fmla="*/ 0 w 119284"/>
                    <a:gd name="connsiteY0" fmla="*/ 89756 h 179512"/>
                    <a:gd name="connsiteX1" fmla="*/ 59642 w 119284"/>
                    <a:gd name="connsiteY1" fmla="*/ 0 h 179512"/>
                    <a:gd name="connsiteX2" fmla="*/ 119284 w 119284"/>
                    <a:gd name="connsiteY2" fmla="*/ 89756 h 179512"/>
                    <a:gd name="connsiteX3" fmla="*/ 59642 w 119284"/>
                    <a:gd name="connsiteY3" fmla="*/ 179512 h 179512"/>
                    <a:gd name="connsiteX4" fmla="*/ 0 w 119284"/>
                    <a:gd name="connsiteY4" fmla="*/ 89756 h 179512"/>
                    <a:gd name="connsiteX0" fmla="*/ 0 w 119284"/>
                    <a:gd name="connsiteY0" fmla="*/ 89756 h 179512"/>
                    <a:gd name="connsiteX1" fmla="*/ 59642 w 119284"/>
                    <a:gd name="connsiteY1" fmla="*/ 0 h 179512"/>
                    <a:gd name="connsiteX2" fmla="*/ 119284 w 119284"/>
                    <a:gd name="connsiteY2" fmla="*/ 89756 h 179512"/>
                    <a:gd name="connsiteX3" fmla="*/ 59642 w 119284"/>
                    <a:gd name="connsiteY3" fmla="*/ 179512 h 179512"/>
                    <a:gd name="connsiteX4" fmla="*/ 0 w 119284"/>
                    <a:gd name="connsiteY4" fmla="*/ 89756 h 179512"/>
                    <a:gd name="connsiteX0" fmla="*/ 0 w 123309"/>
                    <a:gd name="connsiteY0" fmla="*/ 89756 h 179512"/>
                    <a:gd name="connsiteX1" fmla="*/ 59642 w 123309"/>
                    <a:gd name="connsiteY1" fmla="*/ 0 h 179512"/>
                    <a:gd name="connsiteX2" fmla="*/ 119284 w 123309"/>
                    <a:gd name="connsiteY2" fmla="*/ 89756 h 179512"/>
                    <a:gd name="connsiteX3" fmla="*/ 111476 w 123309"/>
                    <a:gd name="connsiteY3" fmla="*/ 35050 h 179512"/>
                    <a:gd name="connsiteX4" fmla="*/ 59642 w 123309"/>
                    <a:gd name="connsiteY4" fmla="*/ 179512 h 179512"/>
                    <a:gd name="connsiteX5" fmla="*/ 0 w 123309"/>
                    <a:gd name="connsiteY5" fmla="*/ 89756 h 179512"/>
                    <a:gd name="connsiteX0" fmla="*/ 0 w 122554"/>
                    <a:gd name="connsiteY0" fmla="*/ 89756 h 180338"/>
                    <a:gd name="connsiteX1" fmla="*/ 59642 w 122554"/>
                    <a:gd name="connsiteY1" fmla="*/ 0 h 180338"/>
                    <a:gd name="connsiteX2" fmla="*/ 119284 w 122554"/>
                    <a:gd name="connsiteY2" fmla="*/ 89756 h 180338"/>
                    <a:gd name="connsiteX3" fmla="*/ 111476 w 122554"/>
                    <a:gd name="connsiteY3" fmla="*/ 35050 h 180338"/>
                    <a:gd name="connsiteX4" fmla="*/ 83907 w 122554"/>
                    <a:gd name="connsiteY4" fmla="*/ 128738 h 180338"/>
                    <a:gd name="connsiteX5" fmla="*/ 59642 w 122554"/>
                    <a:gd name="connsiteY5" fmla="*/ 179512 h 180338"/>
                    <a:gd name="connsiteX6" fmla="*/ 0 w 122554"/>
                    <a:gd name="connsiteY6" fmla="*/ 89756 h 180338"/>
                    <a:gd name="connsiteX0" fmla="*/ 119284 w 210724"/>
                    <a:gd name="connsiteY0" fmla="*/ 89756 h 181196"/>
                    <a:gd name="connsiteX1" fmla="*/ 111476 w 210724"/>
                    <a:gd name="connsiteY1" fmla="*/ 35050 h 181196"/>
                    <a:gd name="connsiteX2" fmla="*/ 83907 w 210724"/>
                    <a:gd name="connsiteY2" fmla="*/ 128738 h 181196"/>
                    <a:gd name="connsiteX3" fmla="*/ 59642 w 210724"/>
                    <a:gd name="connsiteY3" fmla="*/ 179512 h 181196"/>
                    <a:gd name="connsiteX4" fmla="*/ 0 w 210724"/>
                    <a:gd name="connsiteY4" fmla="*/ 89756 h 181196"/>
                    <a:gd name="connsiteX5" fmla="*/ 59642 w 210724"/>
                    <a:gd name="connsiteY5" fmla="*/ 0 h 181196"/>
                    <a:gd name="connsiteX6" fmla="*/ 210724 w 210724"/>
                    <a:gd name="connsiteY6" fmla="*/ 181196 h 181196"/>
                    <a:gd name="connsiteX0" fmla="*/ 119284 w 122554"/>
                    <a:gd name="connsiteY0" fmla="*/ 89756 h 180338"/>
                    <a:gd name="connsiteX1" fmla="*/ 111476 w 122554"/>
                    <a:gd name="connsiteY1" fmla="*/ 35050 h 180338"/>
                    <a:gd name="connsiteX2" fmla="*/ 83907 w 122554"/>
                    <a:gd name="connsiteY2" fmla="*/ 128738 h 180338"/>
                    <a:gd name="connsiteX3" fmla="*/ 59642 w 122554"/>
                    <a:gd name="connsiteY3" fmla="*/ 179512 h 180338"/>
                    <a:gd name="connsiteX4" fmla="*/ 0 w 122554"/>
                    <a:gd name="connsiteY4" fmla="*/ 89756 h 180338"/>
                    <a:gd name="connsiteX5" fmla="*/ 59642 w 122554"/>
                    <a:gd name="connsiteY5" fmla="*/ 0 h 180338"/>
                    <a:gd name="connsiteX0" fmla="*/ 111476 w 111476"/>
                    <a:gd name="connsiteY0" fmla="*/ 35050 h 180338"/>
                    <a:gd name="connsiteX1" fmla="*/ 83907 w 111476"/>
                    <a:gd name="connsiteY1" fmla="*/ 128738 h 180338"/>
                    <a:gd name="connsiteX2" fmla="*/ 59642 w 111476"/>
                    <a:gd name="connsiteY2" fmla="*/ 179512 h 180338"/>
                    <a:gd name="connsiteX3" fmla="*/ 0 w 111476"/>
                    <a:gd name="connsiteY3" fmla="*/ 89756 h 180338"/>
                    <a:gd name="connsiteX4" fmla="*/ 59642 w 111476"/>
                    <a:gd name="connsiteY4" fmla="*/ 0 h 180338"/>
                    <a:gd name="connsiteX0" fmla="*/ 83907 w 83907"/>
                    <a:gd name="connsiteY0" fmla="*/ 128738 h 180338"/>
                    <a:gd name="connsiteX1" fmla="*/ 59642 w 83907"/>
                    <a:gd name="connsiteY1" fmla="*/ 179512 h 180338"/>
                    <a:gd name="connsiteX2" fmla="*/ 0 w 83907"/>
                    <a:gd name="connsiteY2" fmla="*/ 89756 h 180338"/>
                    <a:gd name="connsiteX3" fmla="*/ 59642 w 83907"/>
                    <a:gd name="connsiteY3" fmla="*/ 0 h 180338"/>
                    <a:gd name="connsiteX0" fmla="*/ 98159 w 98159"/>
                    <a:gd name="connsiteY0" fmla="*/ 139952 h 180666"/>
                    <a:gd name="connsiteX1" fmla="*/ 59642 w 98159"/>
                    <a:gd name="connsiteY1" fmla="*/ 179512 h 180666"/>
                    <a:gd name="connsiteX2" fmla="*/ 0 w 98159"/>
                    <a:gd name="connsiteY2" fmla="*/ 89756 h 180666"/>
                    <a:gd name="connsiteX3" fmla="*/ 59642 w 98159"/>
                    <a:gd name="connsiteY3" fmla="*/ 0 h 180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8159" h="180666">
                      <a:moveTo>
                        <a:pt x="98159" y="139952"/>
                      </a:moveTo>
                      <a:cubicBezTo>
                        <a:pt x="89520" y="164029"/>
                        <a:pt x="73626" y="186009"/>
                        <a:pt x="59642" y="179512"/>
                      </a:cubicBezTo>
                      <a:cubicBezTo>
                        <a:pt x="26703" y="179512"/>
                        <a:pt x="0" y="139327"/>
                        <a:pt x="0" y="89756"/>
                      </a:cubicBezTo>
                      <a:cubicBezTo>
                        <a:pt x="0" y="40185"/>
                        <a:pt x="26703" y="0"/>
                        <a:pt x="59642" y="0"/>
                      </a:cubicBezTo>
                    </a:path>
                  </a:pathLst>
                </a:custGeom>
                <a:solidFill>
                  <a:srgbClr val="FF9933"/>
                </a:solidFill>
                <a:ln w="19050" cap="flat" cmpd="sng" algn="ctr">
                  <a:solidFill>
                    <a:sysClr val="windowText" lastClr="000000"/>
                  </a:solidFill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33F62B26-1211-4D1E-AAC1-30C9EB510DD1}"/>
              </a:ext>
            </a:extLst>
          </p:cNvPr>
          <p:cNvGrpSpPr/>
          <p:nvPr/>
        </p:nvGrpSpPr>
        <p:grpSpPr>
          <a:xfrm>
            <a:off x="3676682" y="2008801"/>
            <a:ext cx="2573255" cy="1519335"/>
            <a:chOff x="-346456" y="282999"/>
            <a:chExt cx="3758958" cy="2219413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863BEFF6-DA89-44F4-AAC5-80E5412959E4}"/>
                </a:ext>
              </a:extLst>
            </p:cNvPr>
            <p:cNvGrpSpPr/>
            <p:nvPr/>
          </p:nvGrpSpPr>
          <p:grpSpPr>
            <a:xfrm>
              <a:off x="1864932" y="346939"/>
              <a:ext cx="870308" cy="1290399"/>
              <a:chOff x="4950817" y="4479759"/>
              <a:chExt cx="870308" cy="1290399"/>
            </a:xfrm>
          </p:grpSpPr>
          <p:sp>
            <p:nvSpPr>
              <p:cNvPr id="21" name="フリーフォーム: 図形 20">
                <a:extLst>
                  <a:ext uri="{FF2B5EF4-FFF2-40B4-BE49-F238E27FC236}">
                    <a16:creationId xmlns:a16="http://schemas.microsoft.com/office/drawing/2014/main" id="{A2041417-9FA2-489A-B266-E7D2962A2134}"/>
                  </a:ext>
                </a:extLst>
              </p:cNvPr>
              <p:cNvSpPr/>
              <p:nvPr/>
            </p:nvSpPr>
            <p:spPr bwMode="auto">
              <a:xfrm rot="9900000">
                <a:off x="5121489" y="5474355"/>
                <a:ext cx="506969" cy="295803"/>
              </a:xfrm>
              <a:custGeom>
                <a:avLst/>
                <a:gdLst>
                  <a:gd name="connsiteX0" fmla="*/ 205303 w 506969"/>
                  <a:gd name="connsiteY0" fmla="*/ 294684 h 295803"/>
                  <a:gd name="connsiteX1" fmla="*/ 24189 w 506969"/>
                  <a:gd name="connsiteY1" fmla="*/ 246155 h 295803"/>
                  <a:gd name="connsiteX2" fmla="*/ 1119 w 506969"/>
                  <a:gd name="connsiteY2" fmla="*/ 206196 h 295803"/>
                  <a:gd name="connsiteX3" fmla="*/ 18007 w 506969"/>
                  <a:gd name="connsiteY3" fmla="*/ 143169 h 295803"/>
                  <a:gd name="connsiteX4" fmla="*/ 99091 w 506969"/>
                  <a:gd name="connsiteY4" fmla="*/ 71528 h 295803"/>
                  <a:gd name="connsiteX5" fmla="*/ 132420 w 506969"/>
                  <a:gd name="connsiteY5" fmla="*/ 73617 h 295803"/>
                  <a:gd name="connsiteX6" fmla="*/ 132558 w 506969"/>
                  <a:gd name="connsiteY6" fmla="*/ 72533 h 295803"/>
                  <a:gd name="connsiteX7" fmla="*/ 339276 w 506969"/>
                  <a:gd name="connsiteY7" fmla="*/ 124043 h 295803"/>
                  <a:gd name="connsiteX8" fmla="*/ 361666 w 506969"/>
                  <a:gd name="connsiteY8" fmla="*/ 0 h 295803"/>
                  <a:gd name="connsiteX9" fmla="*/ 458535 w 506969"/>
                  <a:gd name="connsiteY9" fmla="*/ 0 h 295803"/>
                  <a:gd name="connsiteX10" fmla="*/ 506969 w 506969"/>
                  <a:gd name="connsiteY10" fmla="*/ 268336 h 295803"/>
                  <a:gd name="connsiteX11" fmla="*/ 313231 w 506969"/>
                  <a:gd name="connsiteY11" fmla="*/ 268336 h 295803"/>
                  <a:gd name="connsiteX12" fmla="*/ 313522 w 506969"/>
                  <a:gd name="connsiteY12" fmla="*/ 266721 h 295803"/>
                  <a:gd name="connsiteX13" fmla="*/ 246748 w 506969"/>
                  <a:gd name="connsiteY13" fmla="*/ 266068 h 295803"/>
                  <a:gd name="connsiteX14" fmla="*/ 245262 w 506969"/>
                  <a:gd name="connsiteY14" fmla="*/ 271614 h 295803"/>
                  <a:gd name="connsiteX15" fmla="*/ 205303 w 506969"/>
                  <a:gd name="connsiteY15" fmla="*/ 294684 h 295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06969" h="295803">
                    <a:moveTo>
                      <a:pt x="205303" y="294684"/>
                    </a:moveTo>
                    <a:lnTo>
                      <a:pt x="24189" y="246155"/>
                    </a:lnTo>
                    <a:cubicBezTo>
                      <a:pt x="6784" y="241491"/>
                      <a:pt x="-3545" y="223601"/>
                      <a:pt x="1119" y="206196"/>
                    </a:cubicBezTo>
                    <a:lnTo>
                      <a:pt x="18007" y="143169"/>
                    </a:lnTo>
                    <a:cubicBezTo>
                      <a:pt x="28500" y="104008"/>
                      <a:pt x="61313" y="76788"/>
                      <a:pt x="99091" y="71528"/>
                    </a:cubicBezTo>
                    <a:lnTo>
                      <a:pt x="132420" y="73617"/>
                    </a:lnTo>
                    <a:lnTo>
                      <a:pt x="132558" y="72533"/>
                    </a:lnTo>
                    <a:lnTo>
                      <a:pt x="339276" y="124043"/>
                    </a:lnTo>
                    <a:lnTo>
                      <a:pt x="361666" y="0"/>
                    </a:lnTo>
                    <a:lnTo>
                      <a:pt x="458535" y="0"/>
                    </a:lnTo>
                    <a:lnTo>
                      <a:pt x="506969" y="268336"/>
                    </a:lnTo>
                    <a:lnTo>
                      <a:pt x="313231" y="268336"/>
                    </a:lnTo>
                    <a:lnTo>
                      <a:pt x="313522" y="266721"/>
                    </a:lnTo>
                    <a:lnTo>
                      <a:pt x="246748" y="266068"/>
                    </a:lnTo>
                    <a:lnTo>
                      <a:pt x="245262" y="271614"/>
                    </a:lnTo>
                    <a:cubicBezTo>
                      <a:pt x="240598" y="289019"/>
                      <a:pt x="222708" y="299348"/>
                      <a:pt x="205303" y="294684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2" name="フリーフォーム: 図形 21">
                <a:extLst>
                  <a:ext uri="{FF2B5EF4-FFF2-40B4-BE49-F238E27FC236}">
                    <a16:creationId xmlns:a16="http://schemas.microsoft.com/office/drawing/2014/main" id="{C46AB628-2B48-46AC-AF1D-7EE5DDF0A1FF}"/>
                  </a:ext>
                </a:extLst>
              </p:cNvPr>
              <p:cNvSpPr/>
              <p:nvPr/>
            </p:nvSpPr>
            <p:spPr bwMode="auto">
              <a:xfrm>
                <a:off x="5393871" y="5072316"/>
                <a:ext cx="163331" cy="155922"/>
              </a:xfrm>
              <a:custGeom>
                <a:avLst/>
                <a:gdLst>
                  <a:gd name="connsiteX0" fmla="*/ 57373 w 265610"/>
                  <a:gd name="connsiteY0" fmla="*/ 0 h 253562"/>
                  <a:gd name="connsiteX1" fmla="*/ 197620 w 265610"/>
                  <a:gd name="connsiteY1" fmla="*/ 0 h 253562"/>
                  <a:gd name="connsiteX2" fmla="*/ 207480 w 265610"/>
                  <a:gd name="connsiteY2" fmla="*/ 115052 h 253562"/>
                  <a:gd name="connsiteX3" fmla="*/ 248782 w 265610"/>
                  <a:gd name="connsiteY3" fmla="*/ 115052 h 253562"/>
                  <a:gd name="connsiteX4" fmla="*/ 265610 w 265610"/>
                  <a:gd name="connsiteY4" fmla="*/ 131880 h 253562"/>
                  <a:gd name="connsiteX5" fmla="*/ 265610 w 265610"/>
                  <a:gd name="connsiteY5" fmla="*/ 184307 h 253562"/>
                  <a:gd name="connsiteX6" fmla="*/ 196355 w 265610"/>
                  <a:gd name="connsiteY6" fmla="*/ 253562 h 253562"/>
                  <a:gd name="connsiteX7" fmla="*/ 69255 w 265610"/>
                  <a:gd name="connsiteY7" fmla="*/ 253562 h 253562"/>
                  <a:gd name="connsiteX8" fmla="*/ 0 w 265610"/>
                  <a:gd name="connsiteY8" fmla="*/ 184307 h 253562"/>
                  <a:gd name="connsiteX9" fmla="*/ 0 w 265610"/>
                  <a:gd name="connsiteY9" fmla="*/ 131880 h 253562"/>
                  <a:gd name="connsiteX10" fmla="*/ 16828 w 265610"/>
                  <a:gd name="connsiteY10" fmla="*/ 115052 h 253562"/>
                  <a:gd name="connsiteX11" fmla="*/ 47513 w 265610"/>
                  <a:gd name="connsiteY11" fmla="*/ 115052 h 253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5610" h="253562">
                    <a:moveTo>
                      <a:pt x="57373" y="0"/>
                    </a:moveTo>
                    <a:lnTo>
                      <a:pt x="197620" y="0"/>
                    </a:lnTo>
                    <a:lnTo>
                      <a:pt x="207480" y="115052"/>
                    </a:lnTo>
                    <a:lnTo>
                      <a:pt x="248782" y="115052"/>
                    </a:lnTo>
                    <a:cubicBezTo>
                      <a:pt x="258076" y="115052"/>
                      <a:pt x="265610" y="122586"/>
                      <a:pt x="265610" y="131880"/>
                    </a:cubicBezTo>
                    <a:lnTo>
                      <a:pt x="265610" y="184307"/>
                    </a:lnTo>
                    <a:cubicBezTo>
                      <a:pt x="265610" y="222555"/>
                      <a:pt x="234603" y="253562"/>
                      <a:pt x="196355" y="253562"/>
                    </a:cubicBezTo>
                    <a:lnTo>
                      <a:pt x="69255" y="253562"/>
                    </a:lnTo>
                    <a:cubicBezTo>
                      <a:pt x="31007" y="253562"/>
                      <a:pt x="0" y="222555"/>
                      <a:pt x="0" y="184307"/>
                    </a:cubicBezTo>
                    <a:lnTo>
                      <a:pt x="0" y="131880"/>
                    </a:lnTo>
                    <a:cubicBezTo>
                      <a:pt x="0" y="122586"/>
                      <a:pt x="7534" y="115052"/>
                      <a:pt x="16828" y="115052"/>
                    </a:cubicBezTo>
                    <a:lnTo>
                      <a:pt x="47513" y="115052"/>
                    </a:lnTo>
                    <a:close/>
                  </a:path>
                </a:pathLst>
              </a:cu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3" name="フリーフォーム: 図形 22">
                <a:extLst>
                  <a:ext uri="{FF2B5EF4-FFF2-40B4-BE49-F238E27FC236}">
                    <a16:creationId xmlns:a16="http://schemas.microsoft.com/office/drawing/2014/main" id="{08473240-86A0-40D2-B4C4-47A83EA6851E}"/>
                  </a:ext>
                </a:extLst>
              </p:cNvPr>
              <p:cNvSpPr/>
              <p:nvPr/>
            </p:nvSpPr>
            <p:spPr bwMode="auto">
              <a:xfrm>
                <a:off x="5350073" y="5142492"/>
                <a:ext cx="250927" cy="335290"/>
              </a:xfrm>
              <a:custGeom>
                <a:avLst/>
                <a:gdLst>
                  <a:gd name="connsiteX0" fmla="*/ 101040 w 491941"/>
                  <a:gd name="connsiteY0" fmla="*/ 0 h 663550"/>
                  <a:gd name="connsiteX1" fmla="*/ 122749 w 491941"/>
                  <a:gd name="connsiteY1" fmla="*/ 0 h 663550"/>
                  <a:gd name="connsiteX2" fmla="*/ 148591 w 491941"/>
                  <a:gd name="connsiteY2" fmla="*/ 23518 h 663550"/>
                  <a:gd name="connsiteX3" fmla="*/ 240662 w 491941"/>
                  <a:gd name="connsiteY3" fmla="*/ 48609 h 663550"/>
                  <a:gd name="connsiteX4" fmla="*/ 332733 w 491941"/>
                  <a:gd name="connsiteY4" fmla="*/ 23518 h 663550"/>
                  <a:gd name="connsiteX5" fmla="*/ 358575 w 491941"/>
                  <a:gd name="connsiteY5" fmla="*/ 0 h 663550"/>
                  <a:gd name="connsiteX6" fmla="*/ 390901 w 491941"/>
                  <a:gd name="connsiteY6" fmla="*/ 0 h 663550"/>
                  <a:gd name="connsiteX7" fmla="*/ 491941 w 491941"/>
                  <a:gd name="connsiteY7" fmla="*/ 101040 h 663550"/>
                  <a:gd name="connsiteX8" fmla="*/ 491941 w 491941"/>
                  <a:gd name="connsiteY8" fmla="*/ 663550 h 663550"/>
                  <a:gd name="connsiteX9" fmla="*/ 0 w 491941"/>
                  <a:gd name="connsiteY9" fmla="*/ 663550 h 663550"/>
                  <a:gd name="connsiteX10" fmla="*/ 0 w 491941"/>
                  <a:gd name="connsiteY10" fmla="*/ 101040 h 663550"/>
                  <a:gd name="connsiteX11" fmla="*/ 101040 w 491941"/>
                  <a:gd name="connsiteY11" fmla="*/ 0 h 663550"/>
                  <a:gd name="connsiteX0" fmla="*/ 101040 w 491941"/>
                  <a:gd name="connsiteY0" fmla="*/ 0 h 663550"/>
                  <a:gd name="connsiteX1" fmla="*/ 122749 w 491941"/>
                  <a:gd name="connsiteY1" fmla="*/ 0 h 663550"/>
                  <a:gd name="connsiteX2" fmla="*/ 148591 w 491941"/>
                  <a:gd name="connsiteY2" fmla="*/ 23518 h 663550"/>
                  <a:gd name="connsiteX3" fmla="*/ 332733 w 491941"/>
                  <a:gd name="connsiteY3" fmla="*/ 23518 h 663550"/>
                  <a:gd name="connsiteX4" fmla="*/ 358575 w 491941"/>
                  <a:gd name="connsiteY4" fmla="*/ 0 h 663550"/>
                  <a:gd name="connsiteX5" fmla="*/ 390901 w 491941"/>
                  <a:gd name="connsiteY5" fmla="*/ 0 h 663550"/>
                  <a:gd name="connsiteX6" fmla="*/ 491941 w 491941"/>
                  <a:gd name="connsiteY6" fmla="*/ 101040 h 663550"/>
                  <a:gd name="connsiteX7" fmla="*/ 491941 w 491941"/>
                  <a:gd name="connsiteY7" fmla="*/ 663550 h 663550"/>
                  <a:gd name="connsiteX8" fmla="*/ 0 w 491941"/>
                  <a:gd name="connsiteY8" fmla="*/ 663550 h 663550"/>
                  <a:gd name="connsiteX9" fmla="*/ 0 w 491941"/>
                  <a:gd name="connsiteY9" fmla="*/ 101040 h 663550"/>
                  <a:gd name="connsiteX10" fmla="*/ 101040 w 491941"/>
                  <a:gd name="connsiteY10" fmla="*/ 0 h 663550"/>
                  <a:gd name="connsiteX0" fmla="*/ 101040 w 491941"/>
                  <a:gd name="connsiteY0" fmla="*/ 0 h 663550"/>
                  <a:gd name="connsiteX1" fmla="*/ 122749 w 491941"/>
                  <a:gd name="connsiteY1" fmla="*/ 0 h 663550"/>
                  <a:gd name="connsiteX2" fmla="*/ 332733 w 491941"/>
                  <a:gd name="connsiteY2" fmla="*/ 23518 h 663550"/>
                  <a:gd name="connsiteX3" fmla="*/ 358575 w 491941"/>
                  <a:gd name="connsiteY3" fmla="*/ 0 h 663550"/>
                  <a:gd name="connsiteX4" fmla="*/ 390901 w 491941"/>
                  <a:gd name="connsiteY4" fmla="*/ 0 h 663550"/>
                  <a:gd name="connsiteX5" fmla="*/ 491941 w 491941"/>
                  <a:gd name="connsiteY5" fmla="*/ 101040 h 663550"/>
                  <a:gd name="connsiteX6" fmla="*/ 491941 w 491941"/>
                  <a:gd name="connsiteY6" fmla="*/ 663550 h 663550"/>
                  <a:gd name="connsiteX7" fmla="*/ 0 w 491941"/>
                  <a:gd name="connsiteY7" fmla="*/ 663550 h 663550"/>
                  <a:gd name="connsiteX8" fmla="*/ 0 w 491941"/>
                  <a:gd name="connsiteY8" fmla="*/ 101040 h 663550"/>
                  <a:gd name="connsiteX9" fmla="*/ 101040 w 491941"/>
                  <a:gd name="connsiteY9" fmla="*/ 0 h 663550"/>
                  <a:gd name="connsiteX0" fmla="*/ 101040 w 491941"/>
                  <a:gd name="connsiteY0" fmla="*/ 0 h 663550"/>
                  <a:gd name="connsiteX1" fmla="*/ 122749 w 491941"/>
                  <a:gd name="connsiteY1" fmla="*/ 0 h 663550"/>
                  <a:gd name="connsiteX2" fmla="*/ 358575 w 491941"/>
                  <a:gd name="connsiteY2" fmla="*/ 0 h 663550"/>
                  <a:gd name="connsiteX3" fmla="*/ 390901 w 491941"/>
                  <a:gd name="connsiteY3" fmla="*/ 0 h 663550"/>
                  <a:gd name="connsiteX4" fmla="*/ 491941 w 491941"/>
                  <a:gd name="connsiteY4" fmla="*/ 101040 h 663550"/>
                  <a:gd name="connsiteX5" fmla="*/ 491941 w 491941"/>
                  <a:gd name="connsiteY5" fmla="*/ 663550 h 663550"/>
                  <a:gd name="connsiteX6" fmla="*/ 0 w 491941"/>
                  <a:gd name="connsiteY6" fmla="*/ 663550 h 663550"/>
                  <a:gd name="connsiteX7" fmla="*/ 0 w 491941"/>
                  <a:gd name="connsiteY7" fmla="*/ 101040 h 663550"/>
                  <a:gd name="connsiteX8" fmla="*/ 101040 w 491941"/>
                  <a:gd name="connsiteY8" fmla="*/ 0 h 6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1941" h="663550">
                    <a:moveTo>
                      <a:pt x="101040" y="0"/>
                    </a:moveTo>
                    <a:lnTo>
                      <a:pt x="122749" y="0"/>
                    </a:lnTo>
                    <a:lnTo>
                      <a:pt x="358575" y="0"/>
                    </a:lnTo>
                    <a:lnTo>
                      <a:pt x="390901" y="0"/>
                    </a:lnTo>
                    <a:cubicBezTo>
                      <a:pt x="446704" y="0"/>
                      <a:pt x="491941" y="45237"/>
                      <a:pt x="491941" y="101040"/>
                    </a:cubicBezTo>
                    <a:lnTo>
                      <a:pt x="491941" y="663550"/>
                    </a:lnTo>
                    <a:lnTo>
                      <a:pt x="0" y="663550"/>
                    </a:lnTo>
                    <a:lnTo>
                      <a:pt x="0" y="101040"/>
                    </a:lnTo>
                    <a:cubicBezTo>
                      <a:pt x="0" y="45237"/>
                      <a:pt x="45237" y="0"/>
                      <a:pt x="101040" y="0"/>
                    </a:cubicBezTo>
                    <a:close/>
                  </a:path>
                </a:pathLst>
              </a:custGeom>
              <a:solidFill>
                <a:srgbClr val="0070C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4" name="グループ化 23">
                <a:extLst>
                  <a:ext uri="{FF2B5EF4-FFF2-40B4-BE49-F238E27FC236}">
                    <a16:creationId xmlns:a16="http://schemas.microsoft.com/office/drawing/2014/main" id="{5752B7D4-40D2-4F4E-B76A-4C59D47FDDDD}"/>
                  </a:ext>
                </a:extLst>
              </p:cNvPr>
              <p:cNvGrpSpPr/>
              <p:nvPr/>
            </p:nvGrpSpPr>
            <p:grpSpPr>
              <a:xfrm rot="1440141">
                <a:off x="5214378" y="4540650"/>
                <a:ext cx="515789" cy="548473"/>
                <a:chOff x="2226483" y="2045506"/>
                <a:chExt cx="838780" cy="891930"/>
              </a:xfrm>
            </p:grpSpPr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7C8F2757-97C8-44A1-8D1E-640BC53DECBD}"/>
                    </a:ext>
                  </a:extLst>
                </p:cNvPr>
                <p:cNvSpPr/>
                <p:nvPr/>
              </p:nvSpPr>
              <p:spPr bwMode="auto">
                <a:xfrm>
                  <a:off x="2226483" y="2045506"/>
                  <a:ext cx="838780" cy="891930"/>
                </a:xfrm>
                <a:custGeom>
                  <a:avLst/>
                  <a:gdLst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46483 w 838780"/>
                    <a:gd name="connsiteY6" fmla="*/ 790657 h 891930"/>
                    <a:gd name="connsiteX7" fmla="*/ 203453 w 838780"/>
                    <a:gd name="connsiteY7" fmla="*/ 647627 h 891930"/>
                    <a:gd name="connsiteX8" fmla="*/ 102316 w 838780"/>
                    <a:gd name="connsiteY8" fmla="*/ 689520 h 891930"/>
                    <a:gd name="connsiteX9" fmla="*/ 85958 w 838780"/>
                    <a:gd name="connsiteY9" fmla="*/ 713781 h 891930"/>
                    <a:gd name="connsiteX10" fmla="*/ 71625 w 838780"/>
                    <a:gd name="connsiteY10" fmla="*/ 695309 h 891930"/>
                    <a:gd name="connsiteX11" fmla="*/ 0 w 838780"/>
                    <a:gd name="connsiteY11" fmla="*/ 445965 h 891930"/>
                    <a:gd name="connsiteX12" fmla="*/ 419390 w 838780"/>
                    <a:gd name="connsiteY12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46483 w 838780"/>
                    <a:gd name="connsiteY6" fmla="*/ 790657 h 891930"/>
                    <a:gd name="connsiteX7" fmla="*/ 102316 w 838780"/>
                    <a:gd name="connsiteY7" fmla="*/ 689520 h 891930"/>
                    <a:gd name="connsiteX8" fmla="*/ 85958 w 838780"/>
                    <a:gd name="connsiteY8" fmla="*/ 713781 h 891930"/>
                    <a:gd name="connsiteX9" fmla="*/ 71625 w 838780"/>
                    <a:gd name="connsiteY9" fmla="*/ 695309 h 891930"/>
                    <a:gd name="connsiteX10" fmla="*/ 0 w 838780"/>
                    <a:gd name="connsiteY10" fmla="*/ 445965 h 891930"/>
                    <a:gd name="connsiteX11" fmla="*/ 419390 w 838780"/>
                    <a:gd name="connsiteY11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46483 w 838780"/>
                    <a:gd name="connsiteY6" fmla="*/ 790657 h 891930"/>
                    <a:gd name="connsiteX7" fmla="*/ 85958 w 838780"/>
                    <a:gd name="connsiteY7" fmla="*/ 713781 h 891930"/>
                    <a:gd name="connsiteX8" fmla="*/ 71625 w 838780"/>
                    <a:gd name="connsiteY8" fmla="*/ 695309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21742 w 838780"/>
                    <a:gd name="connsiteY6" fmla="*/ 676555 h 891930"/>
                    <a:gd name="connsiteX7" fmla="*/ 85958 w 838780"/>
                    <a:gd name="connsiteY7" fmla="*/ 713781 h 891930"/>
                    <a:gd name="connsiteX8" fmla="*/ 71625 w 838780"/>
                    <a:gd name="connsiteY8" fmla="*/ 695309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21742 w 838780"/>
                    <a:gd name="connsiteY6" fmla="*/ 676555 h 891930"/>
                    <a:gd name="connsiteX7" fmla="*/ 125162 w 838780"/>
                    <a:gd name="connsiteY7" fmla="*/ 766704 h 891930"/>
                    <a:gd name="connsiteX8" fmla="*/ 71625 w 838780"/>
                    <a:gd name="connsiteY8" fmla="*/ 695309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24352 w 843742"/>
                    <a:gd name="connsiteY0" fmla="*/ 0 h 891930"/>
                    <a:gd name="connsiteX1" fmla="*/ 843742 w 843742"/>
                    <a:gd name="connsiteY1" fmla="*/ 445965 h 891930"/>
                    <a:gd name="connsiteX2" fmla="*/ 424352 w 843742"/>
                    <a:gd name="connsiteY2" fmla="*/ 891930 h 891930"/>
                    <a:gd name="connsiteX3" fmla="*/ 339830 w 843742"/>
                    <a:gd name="connsiteY3" fmla="*/ 882870 h 891930"/>
                    <a:gd name="connsiteX4" fmla="*/ 319986 w 843742"/>
                    <a:gd name="connsiteY4" fmla="*/ 876319 h 891930"/>
                    <a:gd name="connsiteX5" fmla="*/ 340205 w 843742"/>
                    <a:gd name="connsiteY5" fmla="*/ 846331 h 891930"/>
                    <a:gd name="connsiteX6" fmla="*/ 326704 w 843742"/>
                    <a:gd name="connsiteY6" fmla="*/ 676555 h 891930"/>
                    <a:gd name="connsiteX7" fmla="*/ 130124 w 843742"/>
                    <a:gd name="connsiteY7" fmla="*/ 766704 h 891930"/>
                    <a:gd name="connsiteX8" fmla="*/ 28985 w 843742"/>
                    <a:gd name="connsiteY8" fmla="*/ 734752 h 891930"/>
                    <a:gd name="connsiteX9" fmla="*/ 4962 w 843742"/>
                    <a:gd name="connsiteY9" fmla="*/ 445965 h 891930"/>
                    <a:gd name="connsiteX10" fmla="*/ 424352 w 843742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21742 w 838780"/>
                    <a:gd name="connsiteY6" fmla="*/ 676555 h 891930"/>
                    <a:gd name="connsiteX7" fmla="*/ 125162 w 838780"/>
                    <a:gd name="connsiteY7" fmla="*/ 766704 h 891930"/>
                    <a:gd name="connsiteX8" fmla="*/ 24023 w 838780"/>
                    <a:gd name="connsiteY8" fmla="*/ 734752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21742 w 838780"/>
                    <a:gd name="connsiteY6" fmla="*/ 676555 h 891930"/>
                    <a:gd name="connsiteX7" fmla="*/ 140405 w 838780"/>
                    <a:gd name="connsiteY7" fmla="*/ 783376 h 891930"/>
                    <a:gd name="connsiteX8" fmla="*/ 24023 w 838780"/>
                    <a:gd name="connsiteY8" fmla="*/ 734752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281173 w 838780"/>
                    <a:gd name="connsiteY6" fmla="*/ 749360 h 891930"/>
                    <a:gd name="connsiteX7" fmla="*/ 140405 w 838780"/>
                    <a:gd name="connsiteY7" fmla="*/ 783376 h 891930"/>
                    <a:gd name="connsiteX8" fmla="*/ 24023 w 838780"/>
                    <a:gd name="connsiteY8" fmla="*/ 734752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7910 w 838780"/>
                    <a:gd name="connsiteY5" fmla="*/ 858176 h 891930"/>
                    <a:gd name="connsiteX6" fmla="*/ 281173 w 838780"/>
                    <a:gd name="connsiteY6" fmla="*/ 749360 h 891930"/>
                    <a:gd name="connsiteX7" fmla="*/ 140405 w 838780"/>
                    <a:gd name="connsiteY7" fmla="*/ 783376 h 891930"/>
                    <a:gd name="connsiteX8" fmla="*/ 24023 w 838780"/>
                    <a:gd name="connsiteY8" fmla="*/ 734752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281173 w 838780"/>
                    <a:gd name="connsiteY5" fmla="*/ 749360 h 891930"/>
                    <a:gd name="connsiteX6" fmla="*/ 140405 w 838780"/>
                    <a:gd name="connsiteY6" fmla="*/ 783376 h 891930"/>
                    <a:gd name="connsiteX7" fmla="*/ 24023 w 838780"/>
                    <a:gd name="connsiteY7" fmla="*/ 734752 h 891930"/>
                    <a:gd name="connsiteX8" fmla="*/ 0 w 838780"/>
                    <a:gd name="connsiteY8" fmla="*/ 445965 h 891930"/>
                    <a:gd name="connsiteX9" fmla="*/ 419390 w 838780"/>
                    <a:gd name="connsiteY9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281173 w 838780"/>
                    <a:gd name="connsiteY5" fmla="*/ 749360 h 891930"/>
                    <a:gd name="connsiteX6" fmla="*/ 140405 w 838780"/>
                    <a:gd name="connsiteY6" fmla="*/ 783376 h 891930"/>
                    <a:gd name="connsiteX7" fmla="*/ 24023 w 838780"/>
                    <a:gd name="connsiteY7" fmla="*/ 734752 h 891930"/>
                    <a:gd name="connsiteX8" fmla="*/ 0 w 838780"/>
                    <a:gd name="connsiteY8" fmla="*/ 445965 h 891930"/>
                    <a:gd name="connsiteX9" fmla="*/ 419390 w 838780"/>
                    <a:gd name="connsiteY9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281173 w 838780"/>
                    <a:gd name="connsiteY5" fmla="*/ 749360 h 891930"/>
                    <a:gd name="connsiteX6" fmla="*/ 140405 w 838780"/>
                    <a:gd name="connsiteY6" fmla="*/ 783376 h 891930"/>
                    <a:gd name="connsiteX7" fmla="*/ 24023 w 838780"/>
                    <a:gd name="connsiteY7" fmla="*/ 734752 h 891930"/>
                    <a:gd name="connsiteX8" fmla="*/ 0 w 838780"/>
                    <a:gd name="connsiteY8" fmla="*/ 445965 h 891930"/>
                    <a:gd name="connsiteX9" fmla="*/ 419390 w 838780"/>
                    <a:gd name="connsiteY9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281173 w 838780"/>
                    <a:gd name="connsiteY5" fmla="*/ 749360 h 891930"/>
                    <a:gd name="connsiteX6" fmla="*/ 140405 w 838780"/>
                    <a:gd name="connsiteY6" fmla="*/ 783376 h 891930"/>
                    <a:gd name="connsiteX7" fmla="*/ 24023 w 838780"/>
                    <a:gd name="connsiteY7" fmla="*/ 734752 h 891930"/>
                    <a:gd name="connsiteX8" fmla="*/ 0 w 838780"/>
                    <a:gd name="connsiteY8" fmla="*/ 445965 h 891930"/>
                    <a:gd name="connsiteX9" fmla="*/ 419390 w 838780"/>
                    <a:gd name="connsiteY9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281173 w 838780"/>
                    <a:gd name="connsiteY5" fmla="*/ 749360 h 891930"/>
                    <a:gd name="connsiteX6" fmla="*/ 148646 w 838780"/>
                    <a:gd name="connsiteY6" fmla="*/ 813594 h 891930"/>
                    <a:gd name="connsiteX7" fmla="*/ 24023 w 838780"/>
                    <a:gd name="connsiteY7" fmla="*/ 734752 h 891930"/>
                    <a:gd name="connsiteX8" fmla="*/ 0 w 838780"/>
                    <a:gd name="connsiteY8" fmla="*/ 445965 h 891930"/>
                    <a:gd name="connsiteX9" fmla="*/ 419390 w 838780"/>
                    <a:gd name="connsiteY9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281173 w 838780"/>
                    <a:gd name="connsiteY5" fmla="*/ 749360 h 891930"/>
                    <a:gd name="connsiteX6" fmla="*/ 148646 w 838780"/>
                    <a:gd name="connsiteY6" fmla="*/ 813594 h 891930"/>
                    <a:gd name="connsiteX7" fmla="*/ 24023 w 838780"/>
                    <a:gd name="connsiteY7" fmla="*/ 734752 h 891930"/>
                    <a:gd name="connsiteX8" fmla="*/ 0 w 838780"/>
                    <a:gd name="connsiteY8" fmla="*/ 445965 h 891930"/>
                    <a:gd name="connsiteX9" fmla="*/ 419390 w 838780"/>
                    <a:gd name="connsiteY9" fmla="*/ 0 h 891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38780" h="891930">
                      <a:moveTo>
                        <a:pt x="419390" y="0"/>
                      </a:moveTo>
                      <a:cubicBezTo>
                        <a:pt x="651013" y="0"/>
                        <a:pt x="838780" y="199665"/>
                        <a:pt x="838780" y="445965"/>
                      </a:cubicBezTo>
                      <a:cubicBezTo>
                        <a:pt x="838780" y="692265"/>
                        <a:pt x="651013" y="891930"/>
                        <a:pt x="419390" y="891930"/>
                      </a:cubicBezTo>
                      <a:cubicBezTo>
                        <a:pt x="390437" y="891930"/>
                        <a:pt x="362170" y="888810"/>
                        <a:pt x="334868" y="882870"/>
                      </a:cubicBezTo>
                      <a:lnTo>
                        <a:pt x="315024" y="876319"/>
                      </a:lnTo>
                      <a:cubicBezTo>
                        <a:pt x="303740" y="833999"/>
                        <a:pt x="308903" y="759814"/>
                        <a:pt x="281173" y="749360"/>
                      </a:cubicBezTo>
                      <a:cubicBezTo>
                        <a:pt x="253443" y="738906"/>
                        <a:pt x="194456" y="829485"/>
                        <a:pt x="148646" y="813594"/>
                      </a:cubicBezTo>
                      <a:cubicBezTo>
                        <a:pt x="139815" y="771011"/>
                        <a:pt x="80728" y="779478"/>
                        <a:pt x="24023" y="734752"/>
                      </a:cubicBezTo>
                      <a:cubicBezTo>
                        <a:pt x="120996" y="701919"/>
                        <a:pt x="0" y="538328"/>
                        <a:pt x="0" y="445965"/>
                      </a:cubicBezTo>
                      <a:cubicBezTo>
                        <a:pt x="0" y="199665"/>
                        <a:pt x="187767" y="0"/>
                        <a:pt x="419390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3" name="フリーフォーム: 図形 32">
                  <a:extLst>
                    <a:ext uri="{FF2B5EF4-FFF2-40B4-BE49-F238E27FC236}">
                      <a16:creationId xmlns:a16="http://schemas.microsoft.com/office/drawing/2014/main" id="{497811EA-D6D5-43CA-8A27-DC3B3D467260}"/>
                    </a:ext>
                  </a:extLst>
                </p:cNvPr>
                <p:cNvSpPr/>
                <p:nvPr/>
              </p:nvSpPr>
              <p:spPr bwMode="auto">
                <a:xfrm>
                  <a:off x="2735412" y="2448149"/>
                  <a:ext cx="185854" cy="281538"/>
                </a:xfrm>
                <a:custGeom>
                  <a:avLst/>
                  <a:gdLst>
                    <a:gd name="connsiteX0" fmla="*/ 65683 w 185854"/>
                    <a:gd name="connsiteY0" fmla="*/ 0 h 281538"/>
                    <a:gd name="connsiteX1" fmla="*/ 185854 w 185854"/>
                    <a:gd name="connsiteY1" fmla="*/ 140769 h 281538"/>
                    <a:gd name="connsiteX2" fmla="*/ 65683 w 185854"/>
                    <a:gd name="connsiteY2" fmla="*/ 281538 h 281538"/>
                    <a:gd name="connsiteX3" fmla="*/ 29956 w 185854"/>
                    <a:gd name="connsiteY3" fmla="*/ 273089 h 281538"/>
                    <a:gd name="connsiteX4" fmla="*/ 16397 w 185854"/>
                    <a:gd name="connsiteY4" fmla="*/ 216354 h 281538"/>
                    <a:gd name="connsiteX5" fmla="*/ 0 w 185854"/>
                    <a:gd name="connsiteY5" fmla="*/ 31903 h 281538"/>
                    <a:gd name="connsiteX6" fmla="*/ 489 w 185854"/>
                    <a:gd name="connsiteY6" fmla="*/ 25608 h 281538"/>
                    <a:gd name="connsiteX7" fmla="*/ 18907 w 185854"/>
                    <a:gd name="connsiteY7" fmla="*/ 11062 h 281538"/>
                    <a:gd name="connsiteX8" fmla="*/ 65683 w 185854"/>
                    <a:gd name="connsiteY8" fmla="*/ 0 h 281538"/>
                    <a:gd name="connsiteX0" fmla="*/ 16397 w 185854"/>
                    <a:gd name="connsiteY0" fmla="*/ 216354 h 307794"/>
                    <a:gd name="connsiteX1" fmla="*/ 0 w 185854"/>
                    <a:gd name="connsiteY1" fmla="*/ 31903 h 307794"/>
                    <a:gd name="connsiteX2" fmla="*/ 489 w 185854"/>
                    <a:gd name="connsiteY2" fmla="*/ 25608 h 307794"/>
                    <a:gd name="connsiteX3" fmla="*/ 18907 w 185854"/>
                    <a:gd name="connsiteY3" fmla="*/ 11062 h 307794"/>
                    <a:gd name="connsiteX4" fmla="*/ 65683 w 185854"/>
                    <a:gd name="connsiteY4" fmla="*/ 0 h 307794"/>
                    <a:gd name="connsiteX5" fmla="*/ 185854 w 185854"/>
                    <a:gd name="connsiteY5" fmla="*/ 140769 h 307794"/>
                    <a:gd name="connsiteX6" fmla="*/ 65683 w 185854"/>
                    <a:gd name="connsiteY6" fmla="*/ 281538 h 307794"/>
                    <a:gd name="connsiteX7" fmla="*/ 29956 w 185854"/>
                    <a:gd name="connsiteY7" fmla="*/ 273089 h 307794"/>
                    <a:gd name="connsiteX8" fmla="*/ 107837 w 185854"/>
                    <a:gd name="connsiteY8" fmla="*/ 307794 h 307794"/>
                    <a:gd name="connsiteX0" fmla="*/ 16397 w 185854"/>
                    <a:gd name="connsiteY0" fmla="*/ 216354 h 281538"/>
                    <a:gd name="connsiteX1" fmla="*/ 0 w 185854"/>
                    <a:gd name="connsiteY1" fmla="*/ 31903 h 281538"/>
                    <a:gd name="connsiteX2" fmla="*/ 489 w 185854"/>
                    <a:gd name="connsiteY2" fmla="*/ 25608 h 281538"/>
                    <a:gd name="connsiteX3" fmla="*/ 18907 w 185854"/>
                    <a:gd name="connsiteY3" fmla="*/ 11062 h 281538"/>
                    <a:gd name="connsiteX4" fmla="*/ 65683 w 185854"/>
                    <a:gd name="connsiteY4" fmla="*/ 0 h 281538"/>
                    <a:gd name="connsiteX5" fmla="*/ 185854 w 185854"/>
                    <a:gd name="connsiteY5" fmla="*/ 140769 h 281538"/>
                    <a:gd name="connsiteX6" fmla="*/ 65683 w 185854"/>
                    <a:gd name="connsiteY6" fmla="*/ 281538 h 281538"/>
                    <a:gd name="connsiteX7" fmla="*/ 29956 w 185854"/>
                    <a:gd name="connsiteY7" fmla="*/ 273089 h 281538"/>
                    <a:gd name="connsiteX0" fmla="*/ 0 w 185854"/>
                    <a:gd name="connsiteY0" fmla="*/ 31903 h 281538"/>
                    <a:gd name="connsiteX1" fmla="*/ 489 w 185854"/>
                    <a:gd name="connsiteY1" fmla="*/ 25608 h 281538"/>
                    <a:gd name="connsiteX2" fmla="*/ 18907 w 185854"/>
                    <a:gd name="connsiteY2" fmla="*/ 11062 h 281538"/>
                    <a:gd name="connsiteX3" fmla="*/ 65683 w 185854"/>
                    <a:gd name="connsiteY3" fmla="*/ 0 h 281538"/>
                    <a:gd name="connsiteX4" fmla="*/ 185854 w 185854"/>
                    <a:gd name="connsiteY4" fmla="*/ 140769 h 281538"/>
                    <a:gd name="connsiteX5" fmla="*/ 65683 w 185854"/>
                    <a:gd name="connsiteY5" fmla="*/ 281538 h 281538"/>
                    <a:gd name="connsiteX6" fmla="*/ 29956 w 185854"/>
                    <a:gd name="connsiteY6" fmla="*/ 273089 h 2815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5854" h="281538">
                      <a:moveTo>
                        <a:pt x="0" y="31903"/>
                      </a:moveTo>
                      <a:lnTo>
                        <a:pt x="489" y="25608"/>
                      </a:lnTo>
                      <a:lnTo>
                        <a:pt x="18907" y="11062"/>
                      </a:lnTo>
                      <a:cubicBezTo>
                        <a:pt x="33284" y="3939"/>
                        <a:pt x="49091" y="0"/>
                        <a:pt x="65683" y="0"/>
                      </a:cubicBezTo>
                      <a:cubicBezTo>
                        <a:pt x="132052" y="0"/>
                        <a:pt x="185854" y="63024"/>
                        <a:pt x="185854" y="140769"/>
                      </a:cubicBezTo>
                      <a:cubicBezTo>
                        <a:pt x="185854" y="218514"/>
                        <a:pt x="132052" y="281538"/>
                        <a:pt x="65683" y="281538"/>
                      </a:cubicBezTo>
                      <a:lnTo>
                        <a:pt x="29956" y="273089"/>
                      </a:lnTo>
                    </a:path>
                  </a:pathLst>
                </a:custGeom>
                <a:solidFill>
                  <a:srgbClr val="FFCC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4" name="楕円 33">
                  <a:extLst>
                    <a:ext uri="{FF2B5EF4-FFF2-40B4-BE49-F238E27FC236}">
                      <a16:creationId xmlns:a16="http://schemas.microsoft.com/office/drawing/2014/main" id="{A0C4DBDB-0367-4F8F-BCBC-684328938918}"/>
                    </a:ext>
                  </a:extLst>
                </p:cNvPr>
                <p:cNvSpPr/>
                <p:nvPr/>
              </p:nvSpPr>
              <p:spPr bwMode="auto">
                <a:xfrm>
                  <a:off x="2338335" y="2527196"/>
                  <a:ext cx="82719" cy="82719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5" name="台形 24">
                <a:extLst>
                  <a:ext uri="{FF2B5EF4-FFF2-40B4-BE49-F238E27FC236}">
                    <a16:creationId xmlns:a16="http://schemas.microsoft.com/office/drawing/2014/main" id="{D9EDAEFD-4DAE-467F-99B2-A30A2B564F12}"/>
                  </a:ext>
                </a:extLst>
              </p:cNvPr>
              <p:cNvSpPr/>
              <p:nvPr/>
            </p:nvSpPr>
            <p:spPr bwMode="auto">
              <a:xfrm rot="12297119">
                <a:off x="5442334" y="4709338"/>
                <a:ext cx="66541" cy="398218"/>
              </a:xfrm>
              <a:prstGeom prst="trapezoid">
                <a:avLst/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6" name="フリーフォーム: 図形 25">
                <a:extLst>
                  <a:ext uri="{FF2B5EF4-FFF2-40B4-BE49-F238E27FC236}">
                    <a16:creationId xmlns:a16="http://schemas.microsoft.com/office/drawing/2014/main" id="{9C2690AF-B43F-4F0A-B68D-2F7E0D11EC14}"/>
                  </a:ext>
                </a:extLst>
              </p:cNvPr>
              <p:cNvSpPr/>
              <p:nvPr/>
            </p:nvSpPr>
            <p:spPr bwMode="auto">
              <a:xfrm rot="1413598">
                <a:off x="5301544" y="4479759"/>
                <a:ext cx="519581" cy="264873"/>
              </a:xfrm>
              <a:custGeom>
                <a:avLst/>
                <a:gdLst>
                  <a:gd name="connsiteX0" fmla="*/ 374993 w 749986"/>
                  <a:gd name="connsiteY0" fmla="*/ 0 h 382330"/>
                  <a:gd name="connsiteX1" fmla="*/ 749986 w 749986"/>
                  <a:gd name="connsiteY1" fmla="*/ 374993 h 382330"/>
                  <a:gd name="connsiteX2" fmla="*/ 748505 w 749986"/>
                  <a:gd name="connsiteY2" fmla="*/ 382330 h 382330"/>
                  <a:gd name="connsiteX3" fmla="*/ 684761 w 749986"/>
                  <a:gd name="connsiteY3" fmla="*/ 377503 h 382330"/>
                  <a:gd name="connsiteX4" fmla="*/ 374993 w 749986"/>
                  <a:gd name="connsiteY4" fmla="*/ 369884 h 382330"/>
                  <a:gd name="connsiteX5" fmla="*/ 65225 w 749986"/>
                  <a:gd name="connsiteY5" fmla="*/ 377503 h 382330"/>
                  <a:gd name="connsiteX6" fmla="*/ 1481 w 749986"/>
                  <a:gd name="connsiteY6" fmla="*/ 382330 h 382330"/>
                  <a:gd name="connsiteX7" fmla="*/ 0 w 749986"/>
                  <a:gd name="connsiteY7" fmla="*/ 374993 h 382330"/>
                  <a:gd name="connsiteX8" fmla="*/ 374993 w 749986"/>
                  <a:gd name="connsiteY8" fmla="*/ 0 h 382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9986" h="382330">
                    <a:moveTo>
                      <a:pt x="374993" y="0"/>
                    </a:moveTo>
                    <a:cubicBezTo>
                      <a:pt x="582096" y="0"/>
                      <a:pt x="749986" y="167890"/>
                      <a:pt x="749986" y="374993"/>
                    </a:cubicBezTo>
                    <a:lnTo>
                      <a:pt x="748505" y="382330"/>
                    </a:lnTo>
                    <a:lnTo>
                      <a:pt x="684761" y="377503"/>
                    </a:lnTo>
                    <a:cubicBezTo>
                      <a:pt x="584703" y="372507"/>
                      <a:pt x="481104" y="369884"/>
                      <a:pt x="374993" y="369884"/>
                    </a:cubicBezTo>
                    <a:cubicBezTo>
                      <a:pt x="268883" y="369884"/>
                      <a:pt x="165283" y="372507"/>
                      <a:pt x="65225" y="377503"/>
                    </a:cubicBezTo>
                    <a:lnTo>
                      <a:pt x="1481" y="382330"/>
                    </a:lnTo>
                    <a:lnTo>
                      <a:pt x="0" y="374993"/>
                    </a:lnTo>
                    <a:cubicBezTo>
                      <a:pt x="0" y="167890"/>
                      <a:pt x="167890" y="0"/>
                      <a:pt x="37499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7" name="正方形/長方形 26">
                <a:extLst>
                  <a:ext uri="{FF2B5EF4-FFF2-40B4-BE49-F238E27FC236}">
                    <a16:creationId xmlns:a16="http://schemas.microsoft.com/office/drawing/2014/main" id="{4BEB05D8-4D06-4220-9FD7-A72684EA0CBE}"/>
                  </a:ext>
                </a:extLst>
              </p:cNvPr>
              <p:cNvSpPr/>
              <p:nvPr/>
            </p:nvSpPr>
            <p:spPr bwMode="auto">
              <a:xfrm rot="18880417">
                <a:off x="4808742" y="5400602"/>
                <a:ext cx="343824" cy="28859"/>
              </a:xfrm>
              <a:prstGeom prst="rect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28" name="円/楕円 5839">
                <a:extLst>
                  <a:ext uri="{FF2B5EF4-FFF2-40B4-BE49-F238E27FC236}">
                    <a16:creationId xmlns:a16="http://schemas.microsoft.com/office/drawing/2014/main" id="{17A56C37-0CB2-4A2E-9131-2914BE272CFC}"/>
                  </a:ext>
                </a:extLst>
              </p:cNvPr>
              <p:cNvSpPr/>
              <p:nvPr/>
            </p:nvSpPr>
            <p:spPr bwMode="auto">
              <a:xfrm rot="18900000" flipH="1">
                <a:off x="5062365" y="5103262"/>
                <a:ext cx="75694" cy="365388"/>
              </a:xfrm>
              <a:prstGeom prst="ellipse">
                <a:avLst/>
              </a:prstGeom>
              <a:solidFill>
                <a:srgbClr val="000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816B95DB-A91A-4885-B887-C919E700D663}"/>
                  </a:ext>
                </a:extLst>
              </p:cNvPr>
              <p:cNvGrpSpPr/>
              <p:nvPr/>
            </p:nvGrpSpPr>
            <p:grpSpPr>
              <a:xfrm rot="3326337">
                <a:off x="5071587" y="4963421"/>
                <a:ext cx="275884" cy="517424"/>
                <a:chOff x="6821828" y="3229437"/>
                <a:chExt cx="275884" cy="517424"/>
              </a:xfrm>
            </p:grpSpPr>
            <p:sp>
              <p:nvSpPr>
                <p:cNvPr id="30" name="フリーフォーム: 図形 29">
                  <a:extLst>
                    <a:ext uri="{FF2B5EF4-FFF2-40B4-BE49-F238E27FC236}">
                      <a16:creationId xmlns:a16="http://schemas.microsoft.com/office/drawing/2014/main" id="{A4463C45-F6D4-4C05-B5DF-5A8B7494C578}"/>
                    </a:ext>
                  </a:extLst>
                </p:cNvPr>
                <p:cNvSpPr/>
                <p:nvPr/>
              </p:nvSpPr>
              <p:spPr bwMode="auto">
                <a:xfrm rot="21155129" flipH="1">
                  <a:off x="6821828" y="3548210"/>
                  <a:ext cx="198018" cy="198651"/>
                </a:xfrm>
                <a:custGeom>
                  <a:avLst/>
                  <a:gdLst>
                    <a:gd name="connsiteX0" fmla="*/ 231749 w 1059772"/>
                    <a:gd name="connsiteY0" fmla="*/ 1241256 h 1319003"/>
                    <a:gd name="connsiteX1" fmla="*/ 175907 w 1059772"/>
                    <a:gd name="connsiteY1" fmla="*/ 1201964 h 1319003"/>
                    <a:gd name="connsiteX2" fmla="*/ 173033 w 1059772"/>
                    <a:gd name="connsiteY2" fmla="*/ 1195732 h 1319003"/>
                    <a:gd name="connsiteX3" fmla="*/ 151573 w 1059772"/>
                    <a:gd name="connsiteY3" fmla="*/ 1156319 h 1319003"/>
                    <a:gd name="connsiteX4" fmla="*/ 75653 w 1059772"/>
                    <a:gd name="connsiteY4" fmla="*/ 837558 h 1319003"/>
                    <a:gd name="connsiteX5" fmla="*/ 76737 w 1059772"/>
                    <a:gd name="connsiteY5" fmla="*/ 798091 h 1319003"/>
                    <a:gd name="connsiteX6" fmla="*/ 64179 w 1059772"/>
                    <a:gd name="connsiteY6" fmla="*/ 772999 h 1319003"/>
                    <a:gd name="connsiteX7" fmla="*/ 24807 w 1059772"/>
                    <a:gd name="connsiteY7" fmla="*/ 661975 h 1319003"/>
                    <a:gd name="connsiteX8" fmla="*/ 25270 w 1059772"/>
                    <a:gd name="connsiteY8" fmla="*/ 319176 h 1319003"/>
                    <a:gd name="connsiteX9" fmla="*/ 34629 w 1059772"/>
                    <a:gd name="connsiteY9" fmla="*/ 296444 h 1319003"/>
                    <a:gd name="connsiteX10" fmla="*/ 13495 w 1059772"/>
                    <a:gd name="connsiteY10" fmla="*/ 192959 h 1319003"/>
                    <a:gd name="connsiteX11" fmla="*/ 33874 w 1059772"/>
                    <a:gd name="connsiteY11" fmla="*/ 163967 h 1319003"/>
                    <a:gd name="connsiteX12" fmla="*/ 144406 w 1059772"/>
                    <a:gd name="connsiteY12" fmla="*/ 47459 h 1319003"/>
                    <a:gd name="connsiteX13" fmla="*/ 211003 w 1059772"/>
                    <a:gd name="connsiteY13" fmla="*/ 0 h 1319003"/>
                    <a:gd name="connsiteX14" fmla="*/ 418001 w 1059772"/>
                    <a:gd name="connsiteY14" fmla="*/ 0 h 1319003"/>
                    <a:gd name="connsiteX15" fmla="*/ 377203 w 1059772"/>
                    <a:gd name="connsiteY15" fmla="*/ 199776 h 1319003"/>
                    <a:gd name="connsiteX16" fmla="*/ 391936 w 1059772"/>
                    <a:gd name="connsiteY16" fmla="*/ 201350 h 1319003"/>
                    <a:gd name="connsiteX17" fmla="*/ 557350 w 1059772"/>
                    <a:gd name="connsiteY17" fmla="*/ 265044 h 1319003"/>
                    <a:gd name="connsiteX18" fmla="*/ 560026 w 1059772"/>
                    <a:gd name="connsiteY18" fmla="*/ 266860 h 1319003"/>
                    <a:gd name="connsiteX19" fmla="*/ 562800 w 1059772"/>
                    <a:gd name="connsiteY19" fmla="*/ 266131 h 1319003"/>
                    <a:gd name="connsiteX20" fmla="*/ 855642 w 1059772"/>
                    <a:gd name="connsiteY20" fmla="*/ 276724 h 1319003"/>
                    <a:gd name="connsiteX21" fmla="*/ 855383 w 1059772"/>
                    <a:gd name="connsiteY21" fmla="*/ 277624 h 1319003"/>
                    <a:gd name="connsiteX22" fmla="*/ 865821 w 1059772"/>
                    <a:gd name="connsiteY22" fmla="*/ 280552 h 1319003"/>
                    <a:gd name="connsiteX23" fmla="*/ 884762 w 1059772"/>
                    <a:gd name="connsiteY23" fmla="*/ 290267 h 1319003"/>
                    <a:gd name="connsiteX24" fmla="*/ 915874 w 1059772"/>
                    <a:gd name="connsiteY24" fmla="*/ 435609 h 1319003"/>
                    <a:gd name="connsiteX25" fmla="*/ 809366 w 1059772"/>
                    <a:gd name="connsiteY25" fmla="*/ 482036 h 1319003"/>
                    <a:gd name="connsiteX26" fmla="*/ 797403 w 1059772"/>
                    <a:gd name="connsiteY26" fmla="*/ 478681 h 1319003"/>
                    <a:gd name="connsiteX27" fmla="*/ 797313 w 1059772"/>
                    <a:gd name="connsiteY27" fmla="*/ 478990 h 1319003"/>
                    <a:gd name="connsiteX28" fmla="*/ 538290 w 1059772"/>
                    <a:gd name="connsiteY28" fmla="*/ 493051 h 1319003"/>
                    <a:gd name="connsiteX29" fmla="*/ 520853 w 1059772"/>
                    <a:gd name="connsiteY29" fmla="*/ 501373 h 1319003"/>
                    <a:gd name="connsiteX30" fmla="*/ 532491 w 1059772"/>
                    <a:gd name="connsiteY30" fmla="*/ 524655 h 1319003"/>
                    <a:gd name="connsiteX31" fmla="*/ 918445 w 1059772"/>
                    <a:gd name="connsiteY31" fmla="*/ 747102 h 1319003"/>
                    <a:gd name="connsiteX32" fmla="*/ 952321 w 1059772"/>
                    <a:gd name="connsiteY32" fmla="*/ 744915 h 1319003"/>
                    <a:gd name="connsiteX33" fmla="*/ 957900 w 1059772"/>
                    <a:gd name="connsiteY33" fmla="*/ 743711 h 1319003"/>
                    <a:gd name="connsiteX34" fmla="*/ 976238 w 1059772"/>
                    <a:gd name="connsiteY34" fmla="*/ 743391 h 1319003"/>
                    <a:gd name="connsiteX35" fmla="*/ 1059495 w 1059772"/>
                    <a:gd name="connsiteY35" fmla="*/ 838207 h 1319003"/>
                    <a:gd name="connsiteX36" fmla="*/ 980528 w 1059772"/>
                    <a:gd name="connsiteY36" fmla="*/ 918221 h 1319003"/>
                    <a:gd name="connsiteX37" fmla="*/ 974021 w 1059772"/>
                    <a:gd name="connsiteY37" fmla="*/ 918335 h 1319003"/>
                    <a:gd name="connsiteX38" fmla="*/ 974030 w 1059772"/>
                    <a:gd name="connsiteY38" fmla="*/ 918421 h 1319003"/>
                    <a:gd name="connsiteX39" fmla="*/ 922140 w 1059772"/>
                    <a:gd name="connsiteY39" fmla="*/ 921771 h 1319003"/>
                    <a:gd name="connsiteX40" fmla="*/ 870840 w 1059772"/>
                    <a:gd name="connsiteY40" fmla="*/ 920707 h 1319003"/>
                    <a:gd name="connsiteX41" fmla="*/ 620068 w 1059772"/>
                    <a:gd name="connsiteY41" fmla="*/ 848255 h 1319003"/>
                    <a:gd name="connsiteX42" fmla="*/ 589927 w 1059772"/>
                    <a:gd name="connsiteY42" fmla="*/ 829677 h 1319003"/>
                    <a:gd name="connsiteX43" fmla="*/ 616709 w 1059772"/>
                    <a:gd name="connsiteY43" fmla="*/ 854870 h 1319003"/>
                    <a:gd name="connsiteX44" fmla="*/ 887630 w 1059772"/>
                    <a:gd name="connsiteY44" fmla="*/ 979551 h 1319003"/>
                    <a:gd name="connsiteX45" fmla="*/ 887524 w 1059772"/>
                    <a:gd name="connsiteY45" fmla="*/ 980266 h 1319003"/>
                    <a:gd name="connsiteX46" fmla="*/ 901527 w 1059772"/>
                    <a:gd name="connsiteY46" fmla="*/ 981631 h 1319003"/>
                    <a:gd name="connsiteX47" fmla="*/ 979852 w 1059772"/>
                    <a:gd name="connsiteY47" fmla="*/ 1074589 h 1319003"/>
                    <a:gd name="connsiteX48" fmla="*/ 881757 w 1059772"/>
                    <a:gd name="connsiteY48" fmla="*/ 1169473 h 1319003"/>
                    <a:gd name="connsiteX49" fmla="*/ 861988 w 1059772"/>
                    <a:gd name="connsiteY49" fmla="*/ 1167546 h 1319003"/>
                    <a:gd name="connsiteX50" fmla="*/ 857645 w 1059772"/>
                    <a:gd name="connsiteY50" fmla="*/ 1166242 h 1319003"/>
                    <a:gd name="connsiteX51" fmla="*/ 800804 w 1059772"/>
                    <a:gd name="connsiteY51" fmla="*/ 1155368 h 1319003"/>
                    <a:gd name="connsiteX52" fmla="*/ 449600 w 1059772"/>
                    <a:gd name="connsiteY52" fmla="*/ 957070 h 1319003"/>
                    <a:gd name="connsiteX53" fmla="*/ 432966 w 1059772"/>
                    <a:gd name="connsiteY53" fmla="*/ 938380 h 1319003"/>
                    <a:gd name="connsiteX54" fmla="*/ 442381 w 1059772"/>
                    <a:gd name="connsiteY54" fmla="*/ 953343 h 1319003"/>
                    <a:gd name="connsiteX55" fmla="*/ 634655 w 1059772"/>
                    <a:gd name="connsiteY55" fmla="*/ 1125537 h 1319003"/>
                    <a:gd name="connsiteX56" fmla="*/ 671306 w 1059772"/>
                    <a:gd name="connsiteY56" fmla="*/ 1143091 h 1319003"/>
                    <a:gd name="connsiteX57" fmla="*/ 680029 w 1059772"/>
                    <a:gd name="connsiteY57" fmla="*/ 1145898 h 1319003"/>
                    <a:gd name="connsiteX58" fmla="*/ 733112 w 1059772"/>
                    <a:gd name="connsiteY58" fmla="*/ 1228910 h 1319003"/>
                    <a:gd name="connsiteX59" fmla="*/ 646199 w 1059772"/>
                    <a:gd name="connsiteY59" fmla="*/ 1319003 h 1319003"/>
                    <a:gd name="connsiteX60" fmla="*/ 612368 w 1059772"/>
                    <a:gd name="connsiteY60" fmla="*/ 1311923 h 1319003"/>
                    <a:gd name="connsiteX61" fmla="*/ 608168 w 1059772"/>
                    <a:gd name="connsiteY61" fmla="*/ 1309560 h 1319003"/>
                    <a:gd name="connsiteX62" fmla="*/ 550918 w 1059772"/>
                    <a:gd name="connsiteY62" fmla="*/ 1282139 h 1319003"/>
                    <a:gd name="connsiteX63" fmla="*/ 272929 w 1059772"/>
                    <a:gd name="connsiteY63" fmla="*/ 1018008 h 1319003"/>
                    <a:gd name="connsiteX64" fmla="*/ 263877 w 1059772"/>
                    <a:gd name="connsiteY64" fmla="*/ 1001363 h 1319003"/>
                    <a:gd name="connsiteX65" fmla="*/ 260179 w 1059772"/>
                    <a:gd name="connsiteY65" fmla="*/ 999627 h 1319003"/>
                    <a:gd name="connsiteX66" fmla="*/ 265380 w 1059772"/>
                    <a:gd name="connsiteY66" fmla="*/ 1016581 h 1319003"/>
                    <a:gd name="connsiteX67" fmla="*/ 294131 w 1059772"/>
                    <a:gd name="connsiteY67" fmla="*/ 1085202 h 1319003"/>
                    <a:gd name="connsiteX68" fmla="*/ 310035 w 1059772"/>
                    <a:gd name="connsiteY68" fmla="*/ 1114410 h 1319003"/>
                    <a:gd name="connsiteX69" fmla="*/ 312317 w 1059772"/>
                    <a:gd name="connsiteY69" fmla="*/ 1117583 h 1319003"/>
                    <a:gd name="connsiteX70" fmla="*/ 323049 w 1059772"/>
                    <a:gd name="connsiteY70" fmla="*/ 1148551 h 1319003"/>
                    <a:gd name="connsiteX71" fmla="*/ 255745 w 1059772"/>
                    <a:gd name="connsiteY71" fmla="*/ 1241597 h 1319003"/>
                    <a:gd name="connsiteX72" fmla="*/ 231749 w 1059772"/>
                    <a:gd name="connsiteY72" fmla="*/ 1241256 h 1319003"/>
                    <a:gd name="connsiteX0" fmla="*/ 231749 w 1059772"/>
                    <a:gd name="connsiteY0" fmla="*/ 1241256 h 1319003"/>
                    <a:gd name="connsiteX1" fmla="*/ 175907 w 1059772"/>
                    <a:gd name="connsiteY1" fmla="*/ 1201964 h 1319003"/>
                    <a:gd name="connsiteX2" fmla="*/ 173033 w 1059772"/>
                    <a:gd name="connsiteY2" fmla="*/ 1195732 h 1319003"/>
                    <a:gd name="connsiteX3" fmla="*/ 151573 w 1059772"/>
                    <a:gd name="connsiteY3" fmla="*/ 1156319 h 1319003"/>
                    <a:gd name="connsiteX4" fmla="*/ 75653 w 1059772"/>
                    <a:gd name="connsiteY4" fmla="*/ 837558 h 1319003"/>
                    <a:gd name="connsiteX5" fmla="*/ 76737 w 1059772"/>
                    <a:gd name="connsiteY5" fmla="*/ 798091 h 1319003"/>
                    <a:gd name="connsiteX6" fmla="*/ 64179 w 1059772"/>
                    <a:gd name="connsiteY6" fmla="*/ 772999 h 1319003"/>
                    <a:gd name="connsiteX7" fmla="*/ 24807 w 1059772"/>
                    <a:gd name="connsiteY7" fmla="*/ 661975 h 1319003"/>
                    <a:gd name="connsiteX8" fmla="*/ 25270 w 1059772"/>
                    <a:gd name="connsiteY8" fmla="*/ 319176 h 1319003"/>
                    <a:gd name="connsiteX9" fmla="*/ 34629 w 1059772"/>
                    <a:gd name="connsiteY9" fmla="*/ 296444 h 1319003"/>
                    <a:gd name="connsiteX10" fmla="*/ 13495 w 1059772"/>
                    <a:gd name="connsiteY10" fmla="*/ 192959 h 1319003"/>
                    <a:gd name="connsiteX11" fmla="*/ 33874 w 1059772"/>
                    <a:gd name="connsiteY11" fmla="*/ 163967 h 1319003"/>
                    <a:gd name="connsiteX12" fmla="*/ 144406 w 1059772"/>
                    <a:gd name="connsiteY12" fmla="*/ 47459 h 1319003"/>
                    <a:gd name="connsiteX13" fmla="*/ 418001 w 1059772"/>
                    <a:gd name="connsiteY13" fmla="*/ 0 h 1319003"/>
                    <a:gd name="connsiteX14" fmla="*/ 377203 w 1059772"/>
                    <a:gd name="connsiteY14" fmla="*/ 199776 h 1319003"/>
                    <a:gd name="connsiteX15" fmla="*/ 391936 w 1059772"/>
                    <a:gd name="connsiteY15" fmla="*/ 201350 h 1319003"/>
                    <a:gd name="connsiteX16" fmla="*/ 557350 w 1059772"/>
                    <a:gd name="connsiteY16" fmla="*/ 265044 h 1319003"/>
                    <a:gd name="connsiteX17" fmla="*/ 560026 w 1059772"/>
                    <a:gd name="connsiteY17" fmla="*/ 266860 h 1319003"/>
                    <a:gd name="connsiteX18" fmla="*/ 562800 w 1059772"/>
                    <a:gd name="connsiteY18" fmla="*/ 266131 h 1319003"/>
                    <a:gd name="connsiteX19" fmla="*/ 855642 w 1059772"/>
                    <a:gd name="connsiteY19" fmla="*/ 276724 h 1319003"/>
                    <a:gd name="connsiteX20" fmla="*/ 855383 w 1059772"/>
                    <a:gd name="connsiteY20" fmla="*/ 277624 h 1319003"/>
                    <a:gd name="connsiteX21" fmla="*/ 865821 w 1059772"/>
                    <a:gd name="connsiteY21" fmla="*/ 280552 h 1319003"/>
                    <a:gd name="connsiteX22" fmla="*/ 884762 w 1059772"/>
                    <a:gd name="connsiteY22" fmla="*/ 290267 h 1319003"/>
                    <a:gd name="connsiteX23" fmla="*/ 915874 w 1059772"/>
                    <a:gd name="connsiteY23" fmla="*/ 435609 h 1319003"/>
                    <a:gd name="connsiteX24" fmla="*/ 809366 w 1059772"/>
                    <a:gd name="connsiteY24" fmla="*/ 482036 h 1319003"/>
                    <a:gd name="connsiteX25" fmla="*/ 797403 w 1059772"/>
                    <a:gd name="connsiteY25" fmla="*/ 478681 h 1319003"/>
                    <a:gd name="connsiteX26" fmla="*/ 797313 w 1059772"/>
                    <a:gd name="connsiteY26" fmla="*/ 478990 h 1319003"/>
                    <a:gd name="connsiteX27" fmla="*/ 538290 w 1059772"/>
                    <a:gd name="connsiteY27" fmla="*/ 493051 h 1319003"/>
                    <a:gd name="connsiteX28" fmla="*/ 520853 w 1059772"/>
                    <a:gd name="connsiteY28" fmla="*/ 501373 h 1319003"/>
                    <a:gd name="connsiteX29" fmla="*/ 532491 w 1059772"/>
                    <a:gd name="connsiteY29" fmla="*/ 524655 h 1319003"/>
                    <a:gd name="connsiteX30" fmla="*/ 918445 w 1059772"/>
                    <a:gd name="connsiteY30" fmla="*/ 747102 h 1319003"/>
                    <a:gd name="connsiteX31" fmla="*/ 952321 w 1059772"/>
                    <a:gd name="connsiteY31" fmla="*/ 744915 h 1319003"/>
                    <a:gd name="connsiteX32" fmla="*/ 957900 w 1059772"/>
                    <a:gd name="connsiteY32" fmla="*/ 743711 h 1319003"/>
                    <a:gd name="connsiteX33" fmla="*/ 976238 w 1059772"/>
                    <a:gd name="connsiteY33" fmla="*/ 743391 h 1319003"/>
                    <a:gd name="connsiteX34" fmla="*/ 1059495 w 1059772"/>
                    <a:gd name="connsiteY34" fmla="*/ 838207 h 1319003"/>
                    <a:gd name="connsiteX35" fmla="*/ 980528 w 1059772"/>
                    <a:gd name="connsiteY35" fmla="*/ 918221 h 1319003"/>
                    <a:gd name="connsiteX36" fmla="*/ 974021 w 1059772"/>
                    <a:gd name="connsiteY36" fmla="*/ 918335 h 1319003"/>
                    <a:gd name="connsiteX37" fmla="*/ 974030 w 1059772"/>
                    <a:gd name="connsiteY37" fmla="*/ 918421 h 1319003"/>
                    <a:gd name="connsiteX38" fmla="*/ 922140 w 1059772"/>
                    <a:gd name="connsiteY38" fmla="*/ 921771 h 1319003"/>
                    <a:gd name="connsiteX39" fmla="*/ 870840 w 1059772"/>
                    <a:gd name="connsiteY39" fmla="*/ 920707 h 1319003"/>
                    <a:gd name="connsiteX40" fmla="*/ 620068 w 1059772"/>
                    <a:gd name="connsiteY40" fmla="*/ 848255 h 1319003"/>
                    <a:gd name="connsiteX41" fmla="*/ 589927 w 1059772"/>
                    <a:gd name="connsiteY41" fmla="*/ 829677 h 1319003"/>
                    <a:gd name="connsiteX42" fmla="*/ 616709 w 1059772"/>
                    <a:gd name="connsiteY42" fmla="*/ 854870 h 1319003"/>
                    <a:gd name="connsiteX43" fmla="*/ 887630 w 1059772"/>
                    <a:gd name="connsiteY43" fmla="*/ 979551 h 1319003"/>
                    <a:gd name="connsiteX44" fmla="*/ 887524 w 1059772"/>
                    <a:gd name="connsiteY44" fmla="*/ 980266 h 1319003"/>
                    <a:gd name="connsiteX45" fmla="*/ 901527 w 1059772"/>
                    <a:gd name="connsiteY45" fmla="*/ 981631 h 1319003"/>
                    <a:gd name="connsiteX46" fmla="*/ 979852 w 1059772"/>
                    <a:gd name="connsiteY46" fmla="*/ 1074589 h 1319003"/>
                    <a:gd name="connsiteX47" fmla="*/ 881757 w 1059772"/>
                    <a:gd name="connsiteY47" fmla="*/ 1169473 h 1319003"/>
                    <a:gd name="connsiteX48" fmla="*/ 861988 w 1059772"/>
                    <a:gd name="connsiteY48" fmla="*/ 1167546 h 1319003"/>
                    <a:gd name="connsiteX49" fmla="*/ 857645 w 1059772"/>
                    <a:gd name="connsiteY49" fmla="*/ 1166242 h 1319003"/>
                    <a:gd name="connsiteX50" fmla="*/ 800804 w 1059772"/>
                    <a:gd name="connsiteY50" fmla="*/ 1155368 h 1319003"/>
                    <a:gd name="connsiteX51" fmla="*/ 449600 w 1059772"/>
                    <a:gd name="connsiteY51" fmla="*/ 957070 h 1319003"/>
                    <a:gd name="connsiteX52" fmla="*/ 432966 w 1059772"/>
                    <a:gd name="connsiteY52" fmla="*/ 938380 h 1319003"/>
                    <a:gd name="connsiteX53" fmla="*/ 442381 w 1059772"/>
                    <a:gd name="connsiteY53" fmla="*/ 953343 h 1319003"/>
                    <a:gd name="connsiteX54" fmla="*/ 634655 w 1059772"/>
                    <a:gd name="connsiteY54" fmla="*/ 1125537 h 1319003"/>
                    <a:gd name="connsiteX55" fmla="*/ 671306 w 1059772"/>
                    <a:gd name="connsiteY55" fmla="*/ 1143091 h 1319003"/>
                    <a:gd name="connsiteX56" fmla="*/ 680029 w 1059772"/>
                    <a:gd name="connsiteY56" fmla="*/ 1145898 h 1319003"/>
                    <a:gd name="connsiteX57" fmla="*/ 733112 w 1059772"/>
                    <a:gd name="connsiteY57" fmla="*/ 1228910 h 1319003"/>
                    <a:gd name="connsiteX58" fmla="*/ 646199 w 1059772"/>
                    <a:gd name="connsiteY58" fmla="*/ 1319003 h 1319003"/>
                    <a:gd name="connsiteX59" fmla="*/ 612368 w 1059772"/>
                    <a:gd name="connsiteY59" fmla="*/ 1311923 h 1319003"/>
                    <a:gd name="connsiteX60" fmla="*/ 608168 w 1059772"/>
                    <a:gd name="connsiteY60" fmla="*/ 1309560 h 1319003"/>
                    <a:gd name="connsiteX61" fmla="*/ 550918 w 1059772"/>
                    <a:gd name="connsiteY61" fmla="*/ 1282139 h 1319003"/>
                    <a:gd name="connsiteX62" fmla="*/ 272929 w 1059772"/>
                    <a:gd name="connsiteY62" fmla="*/ 1018008 h 1319003"/>
                    <a:gd name="connsiteX63" fmla="*/ 263877 w 1059772"/>
                    <a:gd name="connsiteY63" fmla="*/ 1001363 h 1319003"/>
                    <a:gd name="connsiteX64" fmla="*/ 260179 w 1059772"/>
                    <a:gd name="connsiteY64" fmla="*/ 999627 h 1319003"/>
                    <a:gd name="connsiteX65" fmla="*/ 265380 w 1059772"/>
                    <a:gd name="connsiteY65" fmla="*/ 1016581 h 1319003"/>
                    <a:gd name="connsiteX66" fmla="*/ 294131 w 1059772"/>
                    <a:gd name="connsiteY66" fmla="*/ 1085202 h 1319003"/>
                    <a:gd name="connsiteX67" fmla="*/ 310035 w 1059772"/>
                    <a:gd name="connsiteY67" fmla="*/ 1114410 h 1319003"/>
                    <a:gd name="connsiteX68" fmla="*/ 312317 w 1059772"/>
                    <a:gd name="connsiteY68" fmla="*/ 1117583 h 1319003"/>
                    <a:gd name="connsiteX69" fmla="*/ 323049 w 1059772"/>
                    <a:gd name="connsiteY69" fmla="*/ 1148551 h 1319003"/>
                    <a:gd name="connsiteX70" fmla="*/ 255745 w 1059772"/>
                    <a:gd name="connsiteY70" fmla="*/ 1241597 h 1319003"/>
                    <a:gd name="connsiteX71" fmla="*/ 231749 w 1059772"/>
                    <a:gd name="connsiteY71" fmla="*/ 1241256 h 1319003"/>
                    <a:gd name="connsiteX0" fmla="*/ 231749 w 1059772"/>
                    <a:gd name="connsiteY0" fmla="*/ 1241443 h 1319190"/>
                    <a:gd name="connsiteX1" fmla="*/ 175907 w 1059772"/>
                    <a:gd name="connsiteY1" fmla="*/ 1202151 h 1319190"/>
                    <a:gd name="connsiteX2" fmla="*/ 173033 w 1059772"/>
                    <a:gd name="connsiteY2" fmla="*/ 1195919 h 1319190"/>
                    <a:gd name="connsiteX3" fmla="*/ 151573 w 1059772"/>
                    <a:gd name="connsiteY3" fmla="*/ 1156506 h 1319190"/>
                    <a:gd name="connsiteX4" fmla="*/ 75653 w 1059772"/>
                    <a:gd name="connsiteY4" fmla="*/ 837745 h 1319190"/>
                    <a:gd name="connsiteX5" fmla="*/ 76737 w 1059772"/>
                    <a:gd name="connsiteY5" fmla="*/ 798278 h 1319190"/>
                    <a:gd name="connsiteX6" fmla="*/ 64179 w 1059772"/>
                    <a:gd name="connsiteY6" fmla="*/ 773186 h 1319190"/>
                    <a:gd name="connsiteX7" fmla="*/ 24807 w 1059772"/>
                    <a:gd name="connsiteY7" fmla="*/ 662162 h 1319190"/>
                    <a:gd name="connsiteX8" fmla="*/ 25270 w 1059772"/>
                    <a:gd name="connsiteY8" fmla="*/ 319363 h 1319190"/>
                    <a:gd name="connsiteX9" fmla="*/ 34629 w 1059772"/>
                    <a:gd name="connsiteY9" fmla="*/ 296631 h 1319190"/>
                    <a:gd name="connsiteX10" fmla="*/ 13495 w 1059772"/>
                    <a:gd name="connsiteY10" fmla="*/ 193146 h 1319190"/>
                    <a:gd name="connsiteX11" fmla="*/ 33874 w 1059772"/>
                    <a:gd name="connsiteY11" fmla="*/ 164154 h 1319190"/>
                    <a:gd name="connsiteX12" fmla="*/ 418001 w 1059772"/>
                    <a:gd name="connsiteY12" fmla="*/ 187 h 1319190"/>
                    <a:gd name="connsiteX13" fmla="*/ 377203 w 1059772"/>
                    <a:gd name="connsiteY13" fmla="*/ 199963 h 1319190"/>
                    <a:gd name="connsiteX14" fmla="*/ 391936 w 1059772"/>
                    <a:gd name="connsiteY14" fmla="*/ 201537 h 1319190"/>
                    <a:gd name="connsiteX15" fmla="*/ 557350 w 1059772"/>
                    <a:gd name="connsiteY15" fmla="*/ 265231 h 1319190"/>
                    <a:gd name="connsiteX16" fmla="*/ 560026 w 1059772"/>
                    <a:gd name="connsiteY16" fmla="*/ 267047 h 1319190"/>
                    <a:gd name="connsiteX17" fmla="*/ 562800 w 1059772"/>
                    <a:gd name="connsiteY17" fmla="*/ 266318 h 1319190"/>
                    <a:gd name="connsiteX18" fmla="*/ 855642 w 1059772"/>
                    <a:gd name="connsiteY18" fmla="*/ 276911 h 1319190"/>
                    <a:gd name="connsiteX19" fmla="*/ 855383 w 1059772"/>
                    <a:gd name="connsiteY19" fmla="*/ 277811 h 1319190"/>
                    <a:gd name="connsiteX20" fmla="*/ 865821 w 1059772"/>
                    <a:gd name="connsiteY20" fmla="*/ 280739 h 1319190"/>
                    <a:gd name="connsiteX21" fmla="*/ 884762 w 1059772"/>
                    <a:gd name="connsiteY21" fmla="*/ 290454 h 1319190"/>
                    <a:gd name="connsiteX22" fmla="*/ 915874 w 1059772"/>
                    <a:gd name="connsiteY22" fmla="*/ 435796 h 1319190"/>
                    <a:gd name="connsiteX23" fmla="*/ 809366 w 1059772"/>
                    <a:gd name="connsiteY23" fmla="*/ 482223 h 1319190"/>
                    <a:gd name="connsiteX24" fmla="*/ 797403 w 1059772"/>
                    <a:gd name="connsiteY24" fmla="*/ 478868 h 1319190"/>
                    <a:gd name="connsiteX25" fmla="*/ 797313 w 1059772"/>
                    <a:gd name="connsiteY25" fmla="*/ 479177 h 1319190"/>
                    <a:gd name="connsiteX26" fmla="*/ 538290 w 1059772"/>
                    <a:gd name="connsiteY26" fmla="*/ 493238 h 1319190"/>
                    <a:gd name="connsiteX27" fmla="*/ 520853 w 1059772"/>
                    <a:gd name="connsiteY27" fmla="*/ 501560 h 1319190"/>
                    <a:gd name="connsiteX28" fmla="*/ 532491 w 1059772"/>
                    <a:gd name="connsiteY28" fmla="*/ 524842 h 1319190"/>
                    <a:gd name="connsiteX29" fmla="*/ 918445 w 1059772"/>
                    <a:gd name="connsiteY29" fmla="*/ 747289 h 1319190"/>
                    <a:gd name="connsiteX30" fmla="*/ 952321 w 1059772"/>
                    <a:gd name="connsiteY30" fmla="*/ 745102 h 1319190"/>
                    <a:gd name="connsiteX31" fmla="*/ 957900 w 1059772"/>
                    <a:gd name="connsiteY31" fmla="*/ 743898 h 1319190"/>
                    <a:gd name="connsiteX32" fmla="*/ 976238 w 1059772"/>
                    <a:gd name="connsiteY32" fmla="*/ 743578 h 1319190"/>
                    <a:gd name="connsiteX33" fmla="*/ 1059495 w 1059772"/>
                    <a:gd name="connsiteY33" fmla="*/ 838394 h 1319190"/>
                    <a:gd name="connsiteX34" fmla="*/ 980528 w 1059772"/>
                    <a:gd name="connsiteY34" fmla="*/ 918408 h 1319190"/>
                    <a:gd name="connsiteX35" fmla="*/ 974021 w 1059772"/>
                    <a:gd name="connsiteY35" fmla="*/ 918522 h 1319190"/>
                    <a:gd name="connsiteX36" fmla="*/ 974030 w 1059772"/>
                    <a:gd name="connsiteY36" fmla="*/ 918608 h 1319190"/>
                    <a:gd name="connsiteX37" fmla="*/ 922140 w 1059772"/>
                    <a:gd name="connsiteY37" fmla="*/ 921958 h 1319190"/>
                    <a:gd name="connsiteX38" fmla="*/ 870840 w 1059772"/>
                    <a:gd name="connsiteY38" fmla="*/ 920894 h 1319190"/>
                    <a:gd name="connsiteX39" fmla="*/ 620068 w 1059772"/>
                    <a:gd name="connsiteY39" fmla="*/ 848442 h 1319190"/>
                    <a:gd name="connsiteX40" fmla="*/ 589927 w 1059772"/>
                    <a:gd name="connsiteY40" fmla="*/ 829864 h 1319190"/>
                    <a:gd name="connsiteX41" fmla="*/ 616709 w 1059772"/>
                    <a:gd name="connsiteY41" fmla="*/ 855057 h 1319190"/>
                    <a:gd name="connsiteX42" fmla="*/ 887630 w 1059772"/>
                    <a:gd name="connsiteY42" fmla="*/ 979738 h 1319190"/>
                    <a:gd name="connsiteX43" fmla="*/ 887524 w 1059772"/>
                    <a:gd name="connsiteY43" fmla="*/ 980453 h 1319190"/>
                    <a:gd name="connsiteX44" fmla="*/ 901527 w 1059772"/>
                    <a:gd name="connsiteY44" fmla="*/ 981818 h 1319190"/>
                    <a:gd name="connsiteX45" fmla="*/ 979852 w 1059772"/>
                    <a:gd name="connsiteY45" fmla="*/ 1074776 h 1319190"/>
                    <a:gd name="connsiteX46" fmla="*/ 881757 w 1059772"/>
                    <a:gd name="connsiteY46" fmla="*/ 1169660 h 1319190"/>
                    <a:gd name="connsiteX47" fmla="*/ 861988 w 1059772"/>
                    <a:gd name="connsiteY47" fmla="*/ 1167733 h 1319190"/>
                    <a:gd name="connsiteX48" fmla="*/ 857645 w 1059772"/>
                    <a:gd name="connsiteY48" fmla="*/ 1166429 h 1319190"/>
                    <a:gd name="connsiteX49" fmla="*/ 800804 w 1059772"/>
                    <a:gd name="connsiteY49" fmla="*/ 1155555 h 1319190"/>
                    <a:gd name="connsiteX50" fmla="*/ 449600 w 1059772"/>
                    <a:gd name="connsiteY50" fmla="*/ 957257 h 1319190"/>
                    <a:gd name="connsiteX51" fmla="*/ 432966 w 1059772"/>
                    <a:gd name="connsiteY51" fmla="*/ 938567 h 1319190"/>
                    <a:gd name="connsiteX52" fmla="*/ 442381 w 1059772"/>
                    <a:gd name="connsiteY52" fmla="*/ 953530 h 1319190"/>
                    <a:gd name="connsiteX53" fmla="*/ 634655 w 1059772"/>
                    <a:gd name="connsiteY53" fmla="*/ 1125724 h 1319190"/>
                    <a:gd name="connsiteX54" fmla="*/ 671306 w 1059772"/>
                    <a:gd name="connsiteY54" fmla="*/ 1143278 h 1319190"/>
                    <a:gd name="connsiteX55" fmla="*/ 680029 w 1059772"/>
                    <a:gd name="connsiteY55" fmla="*/ 1146085 h 1319190"/>
                    <a:gd name="connsiteX56" fmla="*/ 733112 w 1059772"/>
                    <a:gd name="connsiteY56" fmla="*/ 1229097 h 1319190"/>
                    <a:gd name="connsiteX57" fmla="*/ 646199 w 1059772"/>
                    <a:gd name="connsiteY57" fmla="*/ 1319190 h 1319190"/>
                    <a:gd name="connsiteX58" fmla="*/ 612368 w 1059772"/>
                    <a:gd name="connsiteY58" fmla="*/ 1312110 h 1319190"/>
                    <a:gd name="connsiteX59" fmla="*/ 608168 w 1059772"/>
                    <a:gd name="connsiteY59" fmla="*/ 1309747 h 1319190"/>
                    <a:gd name="connsiteX60" fmla="*/ 550918 w 1059772"/>
                    <a:gd name="connsiteY60" fmla="*/ 1282326 h 1319190"/>
                    <a:gd name="connsiteX61" fmla="*/ 272929 w 1059772"/>
                    <a:gd name="connsiteY61" fmla="*/ 1018195 h 1319190"/>
                    <a:gd name="connsiteX62" fmla="*/ 263877 w 1059772"/>
                    <a:gd name="connsiteY62" fmla="*/ 1001550 h 1319190"/>
                    <a:gd name="connsiteX63" fmla="*/ 260179 w 1059772"/>
                    <a:gd name="connsiteY63" fmla="*/ 999814 h 1319190"/>
                    <a:gd name="connsiteX64" fmla="*/ 265380 w 1059772"/>
                    <a:gd name="connsiteY64" fmla="*/ 1016768 h 1319190"/>
                    <a:gd name="connsiteX65" fmla="*/ 294131 w 1059772"/>
                    <a:gd name="connsiteY65" fmla="*/ 1085389 h 1319190"/>
                    <a:gd name="connsiteX66" fmla="*/ 310035 w 1059772"/>
                    <a:gd name="connsiteY66" fmla="*/ 1114597 h 1319190"/>
                    <a:gd name="connsiteX67" fmla="*/ 312317 w 1059772"/>
                    <a:gd name="connsiteY67" fmla="*/ 1117770 h 1319190"/>
                    <a:gd name="connsiteX68" fmla="*/ 323049 w 1059772"/>
                    <a:gd name="connsiteY68" fmla="*/ 1148738 h 1319190"/>
                    <a:gd name="connsiteX69" fmla="*/ 255745 w 1059772"/>
                    <a:gd name="connsiteY69" fmla="*/ 1241784 h 1319190"/>
                    <a:gd name="connsiteX70" fmla="*/ 231749 w 1059772"/>
                    <a:gd name="connsiteY70" fmla="*/ 1241443 h 1319190"/>
                    <a:gd name="connsiteX0" fmla="*/ 231749 w 1059772"/>
                    <a:gd name="connsiteY0" fmla="*/ 1447964 h 1525711"/>
                    <a:gd name="connsiteX1" fmla="*/ 175907 w 1059772"/>
                    <a:gd name="connsiteY1" fmla="*/ 1408672 h 1525711"/>
                    <a:gd name="connsiteX2" fmla="*/ 173033 w 1059772"/>
                    <a:gd name="connsiteY2" fmla="*/ 1402440 h 1525711"/>
                    <a:gd name="connsiteX3" fmla="*/ 151573 w 1059772"/>
                    <a:gd name="connsiteY3" fmla="*/ 1363027 h 1525711"/>
                    <a:gd name="connsiteX4" fmla="*/ 75653 w 1059772"/>
                    <a:gd name="connsiteY4" fmla="*/ 1044266 h 1525711"/>
                    <a:gd name="connsiteX5" fmla="*/ 76737 w 1059772"/>
                    <a:gd name="connsiteY5" fmla="*/ 1004799 h 1525711"/>
                    <a:gd name="connsiteX6" fmla="*/ 64179 w 1059772"/>
                    <a:gd name="connsiteY6" fmla="*/ 979707 h 1525711"/>
                    <a:gd name="connsiteX7" fmla="*/ 24807 w 1059772"/>
                    <a:gd name="connsiteY7" fmla="*/ 868683 h 1525711"/>
                    <a:gd name="connsiteX8" fmla="*/ 25270 w 1059772"/>
                    <a:gd name="connsiteY8" fmla="*/ 525884 h 1525711"/>
                    <a:gd name="connsiteX9" fmla="*/ 34629 w 1059772"/>
                    <a:gd name="connsiteY9" fmla="*/ 503152 h 1525711"/>
                    <a:gd name="connsiteX10" fmla="*/ 13495 w 1059772"/>
                    <a:gd name="connsiteY10" fmla="*/ 399667 h 1525711"/>
                    <a:gd name="connsiteX11" fmla="*/ 33874 w 1059772"/>
                    <a:gd name="connsiteY11" fmla="*/ 370675 h 1525711"/>
                    <a:gd name="connsiteX12" fmla="*/ 112186 w 1059772"/>
                    <a:gd name="connsiteY12" fmla="*/ 77 h 1525711"/>
                    <a:gd name="connsiteX13" fmla="*/ 377203 w 1059772"/>
                    <a:gd name="connsiteY13" fmla="*/ 406484 h 1525711"/>
                    <a:gd name="connsiteX14" fmla="*/ 391936 w 1059772"/>
                    <a:gd name="connsiteY14" fmla="*/ 408058 h 1525711"/>
                    <a:gd name="connsiteX15" fmla="*/ 557350 w 1059772"/>
                    <a:gd name="connsiteY15" fmla="*/ 471752 h 1525711"/>
                    <a:gd name="connsiteX16" fmla="*/ 560026 w 1059772"/>
                    <a:gd name="connsiteY16" fmla="*/ 473568 h 1525711"/>
                    <a:gd name="connsiteX17" fmla="*/ 562800 w 1059772"/>
                    <a:gd name="connsiteY17" fmla="*/ 472839 h 1525711"/>
                    <a:gd name="connsiteX18" fmla="*/ 855642 w 1059772"/>
                    <a:gd name="connsiteY18" fmla="*/ 483432 h 1525711"/>
                    <a:gd name="connsiteX19" fmla="*/ 855383 w 1059772"/>
                    <a:gd name="connsiteY19" fmla="*/ 484332 h 1525711"/>
                    <a:gd name="connsiteX20" fmla="*/ 865821 w 1059772"/>
                    <a:gd name="connsiteY20" fmla="*/ 487260 h 1525711"/>
                    <a:gd name="connsiteX21" fmla="*/ 884762 w 1059772"/>
                    <a:gd name="connsiteY21" fmla="*/ 496975 h 1525711"/>
                    <a:gd name="connsiteX22" fmla="*/ 915874 w 1059772"/>
                    <a:gd name="connsiteY22" fmla="*/ 642317 h 1525711"/>
                    <a:gd name="connsiteX23" fmla="*/ 809366 w 1059772"/>
                    <a:gd name="connsiteY23" fmla="*/ 688744 h 1525711"/>
                    <a:gd name="connsiteX24" fmla="*/ 797403 w 1059772"/>
                    <a:gd name="connsiteY24" fmla="*/ 685389 h 1525711"/>
                    <a:gd name="connsiteX25" fmla="*/ 797313 w 1059772"/>
                    <a:gd name="connsiteY25" fmla="*/ 685698 h 1525711"/>
                    <a:gd name="connsiteX26" fmla="*/ 538290 w 1059772"/>
                    <a:gd name="connsiteY26" fmla="*/ 699759 h 1525711"/>
                    <a:gd name="connsiteX27" fmla="*/ 520853 w 1059772"/>
                    <a:gd name="connsiteY27" fmla="*/ 708081 h 1525711"/>
                    <a:gd name="connsiteX28" fmla="*/ 532491 w 1059772"/>
                    <a:gd name="connsiteY28" fmla="*/ 731363 h 1525711"/>
                    <a:gd name="connsiteX29" fmla="*/ 918445 w 1059772"/>
                    <a:gd name="connsiteY29" fmla="*/ 953810 h 1525711"/>
                    <a:gd name="connsiteX30" fmla="*/ 952321 w 1059772"/>
                    <a:gd name="connsiteY30" fmla="*/ 951623 h 1525711"/>
                    <a:gd name="connsiteX31" fmla="*/ 957900 w 1059772"/>
                    <a:gd name="connsiteY31" fmla="*/ 950419 h 1525711"/>
                    <a:gd name="connsiteX32" fmla="*/ 976238 w 1059772"/>
                    <a:gd name="connsiteY32" fmla="*/ 950099 h 1525711"/>
                    <a:gd name="connsiteX33" fmla="*/ 1059495 w 1059772"/>
                    <a:gd name="connsiteY33" fmla="*/ 1044915 h 1525711"/>
                    <a:gd name="connsiteX34" fmla="*/ 980528 w 1059772"/>
                    <a:gd name="connsiteY34" fmla="*/ 1124929 h 1525711"/>
                    <a:gd name="connsiteX35" fmla="*/ 974021 w 1059772"/>
                    <a:gd name="connsiteY35" fmla="*/ 1125043 h 1525711"/>
                    <a:gd name="connsiteX36" fmla="*/ 974030 w 1059772"/>
                    <a:gd name="connsiteY36" fmla="*/ 1125129 h 1525711"/>
                    <a:gd name="connsiteX37" fmla="*/ 922140 w 1059772"/>
                    <a:gd name="connsiteY37" fmla="*/ 1128479 h 1525711"/>
                    <a:gd name="connsiteX38" fmla="*/ 870840 w 1059772"/>
                    <a:gd name="connsiteY38" fmla="*/ 1127415 h 1525711"/>
                    <a:gd name="connsiteX39" fmla="*/ 620068 w 1059772"/>
                    <a:gd name="connsiteY39" fmla="*/ 1054963 h 1525711"/>
                    <a:gd name="connsiteX40" fmla="*/ 589927 w 1059772"/>
                    <a:gd name="connsiteY40" fmla="*/ 1036385 h 1525711"/>
                    <a:gd name="connsiteX41" fmla="*/ 616709 w 1059772"/>
                    <a:gd name="connsiteY41" fmla="*/ 1061578 h 1525711"/>
                    <a:gd name="connsiteX42" fmla="*/ 887630 w 1059772"/>
                    <a:gd name="connsiteY42" fmla="*/ 1186259 h 1525711"/>
                    <a:gd name="connsiteX43" fmla="*/ 887524 w 1059772"/>
                    <a:gd name="connsiteY43" fmla="*/ 1186974 h 1525711"/>
                    <a:gd name="connsiteX44" fmla="*/ 901527 w 1059772"/>
                    <a:gd name="connsiteY44" fmla="*/ 1188339 h 1525711"/>
                    <a:gd name="connsiteX45" fmla="*/ 979852 w 1059772"/>
                    <a:gd name="connsiteY45" fmla="*/ 1281297 h 1525711"/>
                    <a:gd name="connsiteX46" fmla="*/ 881757 w 1059772"/>
                    <a:gd name="connsiteY46" fmla="*/ 1376181 h 1525711"/>
                    <a:gd name="connsiteX47" fmla="*/ 861988 w 1059772"/>
                    <a:gd name="connsiteY47" fmla="*/ 1374254 h 1525711"/>
                    <a:gd name="connsiteX48" fmla="*/ 857645 w 1059772"/>
                    <a:gd name="connsiteY48" fmla="*/ 1372950 h 1525711"/>
                    <a:gd name="connsiteX49" fmla="*/ 800804 w 1059772"/>
                    <a:gd name="connsiteY49" fmla="*/ 1362076 h 1525711"/>
                    <a:gd name="connsiteX50" fmla="*/ 449600 w 1059772"/>
                    <a:gd name="connsiteY50" fmla="*/ 1163778 h 1525711"/>
                    <a:gd name="connsiteX51" fmla="*/ 432966 w 1059772"/>
                    <a:gd name="connsiteY51" fmla="*/ 1145088 h 1525711"/>
                    <a:gd name="connsiteX52" fmla="*/ 442381 w 1059772"/>
                    <a:gd name="connsiteY52" fmla="*/ 1160051 h 1525711"/>
                    <a:gd name="connsiteX53" fmla="*/ 634655 w 1059772"/>
                    <a:gd name="connsiteY53" fmla="*/ 1332245 h 1525711"/>
                    <a:gd name="connsiteX54" fmla="*/ 671306 w 1059772"/>
                    <a:gd name="connsiteY54" fmla="*/ 1349799 h 1525711"/>
                    <a:gd name="connsiteX55" fmla="*/ 680029 w 1059772"/>
                    <a:gd name="connsiteY55" fmla="*/ 1352606 h 1525711"/>
                    <a:gd name="connsiteX56" fmla="*/ 733112 w 1059772"/>
                    <a:gd name="connsiteY56" fmla="*/ 1435618 h 1525711"/>
                    <a:gd name="connsiteX57" fmla="*/ 646199 w 1059772"/>
                    <a:gd name="connsiteY57" fmla="*/ 1525711 h 1525711"/>
                    <a:gd name="connsiteX58" fmla="*/ 612368 w 1059772"/>
                    <a:gd name="connsiteY58" fmla="*/ 1518631 h 1525711"/>
                    <a:gd name="connsiteX59" fmla="*/ 608168 w 1059772"/>
                    <a:gd name="connsiteY59" fmla="*/ 1516268 h 1525711"/>
                    <a:gd name="connsiteX60" fmla="*/ 550918 w 1059772"/>
                    <a:gd name="connsiteY60" fmla="*/ 1488847 h 1525711"/>
                    <a:gd name="connsiteX61" fmla="*/ 272929 w 1059772"/>
                    <a:gd name="connsiteY61" fmla="*/ 1224716 h 1525711"/>
                    <a:gd name="connsiteX62" fmla="*/ 263877 w 1059772"/>
                    <a:gd name="connsiteY62" fmla="*/ 1208071 h 1525711"/>
                    <a:gd name="connsiteX63" fmla="*/ 260179 w 1059772"/>
                    <a:gd name="connsiteY63" fmla="*/ 1206335 h 1525711"/>
                    <a:gd name="connsiteX64" fmla="*/ 265380 w 1059772"/>
                    <a:gd name="connsiteY64" fmla="*/ 1223289 h 1525711"/>
                    <a:gd name="connsiteX65" fmla="*/ 294131 w 1059772"/>
                    <a:gd name="connsiteY65" fmla="*/ 1291910 h 1525711"/>
                    <a:gd name="connsiteX66" fmla="*/ 310035 w 1059772"/>
                    <a:gd name="connsiteY66" fmla="*/ 1321118 h 1525711"/>
                    <a:gd name="connsiteX67" fmla="*/ 312317 w 1059772"/>
                    <a:gd name="connsiteY67" fmla="*/ 1324291 h 1525711"/>
                    <a:gd name="connsiteX68" fmla="*/ 323049 w 1059772"/>
                    <a:gd name="connsiteY68" fmla="*/ 1355259 h 1525711"/>
                    <a:gd name="connsiteX69" fmla="*/ 255745 w 1059772"/>
                    <a:gd name="connsiteY69" fmla="*/ 1448305 h 1525711"/>
                    <a:gd name="connsiteX70" fmla="*/ 231749 w 1059772"/>
                    <a:gd name="connsiteY70" fmla="*/ 1447964 h 1525711"/>
                    <a:gd name="connsiteX0" fmla="*/ 231749 w 1059772"/>
                    <a:gd name="connsiteY0" fmla="*/ 1447888 h 1525635"/>
                    <a:gd name="connsiteX1" fmla="*/ 175907 w 1059772"/>
                    <a:gd name="connsiteY1" fmla="*/ 1408596 h 1525635"/>
                    <a:gd name="connsiteX2" fmla="*/ 173033 w 1059772"/>
                    <a:gd name="connsiteY2" fmla="*/ 1402364 h 1525635"/>
                    <a:gd name="connsiteX3" fmla="*/ 151573 w 1059772"/>
                    <a:gd name="connsiteY3" fmla="*/ 1362951 h 1525635"/>
                    <a:gd name="connsiteX4" fmla="*/ 75653 w 1059772"/>
                    <a:gd name="connsiteY4" fmla="*/ 1044190 h 1525635"/>
                    <a:gd name="connsiteX5" fmla="*/ 76737 w 1059772"/>
                    <a:gd name="connsiteY5" fmla="*/ 1004723 h 1525635"/>
                    <a:gd name="connsiteX6" fmla="*/ 64179 w 1059772"/>
                    <a:gd name="connsiteY6" fmla="*/ 979631 h 1525635"/>
                    <a:gd name="connsiteX7" fmla="*/ 24807 w 1059772"/>
                    <a:gd name="connsiteY7" fmla="*/ 868607 h 1525635"/>
                    <a:gd name="connsiteX8" fmla="*/ 25270 w 1059772"/>
                    <a:gd name="connsiteY8" fmla="*/ 525808 h 1525635"/>
                    <a:gd name="connsiteX9" fmla="*/ 34629 w 1059772"/>
                    <a:gd name="connsiteY9" fmla="*/ 503076 h 1525635"/>
                    <a:gd name="connsiteX10" fmla="*/ 13495 w 1059772"/>
                    <a:gd name="connsiteY10" fmla="*/ 399591 h 1525635"/>
                    <a:gd name="connsiteX11" fmla="*/ 112186 w 1059772"/>
                    <a:gd name="connsiteY11" fmla="*/ 1 h 1525635"/>
                    <a:gd name="connsiteX12" fmla="*/ 377203 w 1059772"/>
                    <a:gd name="connsiteY12" fmla="*/ 406408 h 1525635"/>
                    <a:gd name="connsiteX13" fmla="*/ 391936 w 1059772"/>
                    <a:gd name="connsiteY13" fmla="*/ 407982 h 1525635"/>
                    <a:gd name="connsiteX14" fmla="*/ 557350 w 1059772"/>
                    <a:gd name="connsiteY14" fmla="*/ 471676 h 1525635"/>
                    <a:gd name="connsiteX15" fmla="*/ 560026 w 1059772"/>
                    <a:gd name="connsiteY15" fmla="*/ 473492 h 1525635"/>
                    <a:gd name="connsiteX16" fmla="*/ 562800 w 1059772"/>
                    <a:gd name="connsiteY16" fmla="*/ 472763 h 1525635"/>
                    <a:gd name="connsiteX17" fmla="*/ 855642 w 1059772"/>
                    <a:gd name="connsiteY17" fmla="*/ 483356 h 1525635"/>
                    <a:gd name="connsiteX18" fmla="*/ 855383 w 1059772"/>
                    <a:gd name="connsiteY18" fmla="*/ 484256 h 1525635"/>
                    <a:gd name="connsiteX19" fmla="*/ 865821 w 1059772"/>
                    <a:gd name="connsiteY19" fmla="*/ 487184 h 1525635"/>
                    <a:gd name="connsiteX20" fmla="*/ 884762 w 1059772"/>
                    <a:gd name="connsiteY20" fmla="*/ 496899 h 1525635"/>
                    <a:gd name="connsiteX21" fmla="*/ 915874 w 1059772"/>
                    <a:gd name="connsiteY21" fmla="*/ 642241 h 1525635"/>
                    <a:gd name="connsiteX22" fmla="*/ 809366 w 1059772"/>
                    <a:gd name="connsiteY22" fmla="*/ 688668 h 1525635"/>
                    <a:gd name="connsiteX23" fmla="*/ 797403 w 1059772"/>
                    <a:gd name="connsiteY23" fmla="*/ 685313 h 1525635"/>
                    <a:gd name="connsiteX24" fmla="*/ 797313 w 1059772"/>
                    <a:gd name="connsiteY24" fmla="*/ 685622 h 1525635"/>
                    <a:gd name="connsiteX25" fmla="*/ 538290 w 1059772"/>
                    <a:gd name="connsiteY25" fmla="*/ 699683 h 1525635"/>
                    <a:gd name="connsiteX26" fmla="*/ 520853 w 1059772"/>
                    <a:gd name="connsiteY26" fmla="*/ 708005 h 1525635"/>
                    <a:gd name="connsiteX27" fmla="*/ 532491 w 1059772"/>
                    <a:gd name="connsiteY27" fmla="*/ 731287 h 1525635"/>
                    <a:gd name="connsiteX28" fmla="*/ 918445 w 1059772"/>
                    <a:gd name="connsiteY28" fmla="*/ 953734 h 1525635"/>
                    <a:gd name="connsiteX29" fmla="*/ 952321 w 1059772"/>
                    <a:gd name="connsiteY29" fmla="*/ 951547 h 1525635"/>
                    <a:gd name="connsiteX30" fmla="*/ 957900 w 1059772"/>
                    <a:gd name="connsiteY30" fmla="*/ 950343 h 1525635"/>
                    <a:gd name="connsiteX31" fmla="*/ 976238 w 1059772"/>
                    <a:gd name="connsiteY31" fmla="*/ 950023 h 1525635"/>
                    <a:gd name="connsiteX32" fmla="*/ 1059495 w 1059772"/>
                    <a:gd name="connsiteY32" fmla="*/ 1044839 h 1525635"/>
                    <a:gd name="connsiteX33" fmla="*/ 980528 w 1059772"/>
                    <a:gd name="connsiteY33" fmla="*/ 1124853 h 1525635"/>
                    <a:gd name="connsiteX34" fmla="*/ 974021 w 1059772"/>
                    <a:gd name="connsiteY34" fmla="*/ 1124967 h 1525635"/>
                    <a:gd name="connsiteX35" fmla="*/ 974030 w 1059772"/>
                    <a:gd name="connsiteY35" fmla="*/ 1125053 h 1525635"/>
                    <a:gd name="connsiteX36" fmla="*/ 922140 w 1059772"/>
                    <a:gd name="connsiteY36" fmla="*/ 1128403 h 1525635"/>
                    <a:gd name="connsiteX37" fmla="*/ 870840 w 1059772"/>
                    <a:gd name="connsiteY37" fmla="*/ 1127339 h 1525635"/>
                    <a:gd name="connsiteX38" fmla="*/ 620068 w 1059772"/>
                    <a:gd name="connsiteY38" fmla="*/ 1054887 h 1525635"/>
                    <a:gd name="connsiteX39" fmla="*/ 589927 w 1059772"/>
                    <a:gd name="connsiteY39" fmla="*/ 1036309 h 1525635"/>
                    <a:gd name="connsiteX40" fmla="*/ 616709 w 1059772"/>
                    <a:gd name="connsiteY40" fmla="*/ 1061502 h 1525635"/>
                    <a:gd name="connsiteX41" fmla="*/ 887630 w 1059772"/>
                    <a:gd name="connsiteY41" fmla="*/ 1186183 h 1525635"/>
                    <a:gd name="connsiteX42" fmla="*/ 887524 w 1059772"/>
                    <a:gd name="connsiteY42" fmla="*/ 1186898 h 1525635"/>
                    <a:gd name="connsiteX43" fmla="*/ 901527 w 1059772"/>
                    <a:gd name="connsiteY43" fmla="*/ 1188263 h 1525635"/>
                    <a:gd name="connsiteX44" fmla="*/ 979852 w 1059772"/>
                    <a:gd name="connsiteY44" fmla="*/ 1281221 h 1525635"/>
                    <a:gd name="connsiteX45" fmla="*/ 881757 w 1059772"/>
                    <a:gd name="connsiteY45" fmla="*/ 1376105 h 1525635"/>
                    <a:gd name="connsiteX46" fmla="*/ 861988 w 1059772"/>
                    <a:gd name="connsiteY46" fmla="*/ 1374178 h 1525635"/>
                    <a:gd name="connsiteX47" fmla="*/ 857645 w 1059772"/>
                    <a:gd name="connsiteY47" fmla="*/ 1372874 h 1525635"/>
                    <a:gd name="connsiteX48" fmla="*/ 800804 w 1059772"/>
                    <a:gd name="connsiteY48" fmla="*/ 1362000 h 1525635"/>
                    <a:gd name="connsiteX49" fmla="*/ 449600 w 1059772"/>
                    <a:gd name="connsiteY49" fmla="*/ 1163702 h 1525635"/>
                    <a:gd name="connsiteX50" fmla="*/ 432966 w 1059772"/>
                    <a:gd name="connsiteY50" fmla="*/ 1145012 h 1525635"/>
                    <a:gd name="connsiteX51" fmla="*/ 442381 w 1059772"/>
                    <a:gd name="connsiteY51" fmla="*/ 1159975 h 1525635"/>
                    <a:gd name="connsiteX52" fmla="*/ 634655 w 1059772"/>
                    <a:gd name="connsiteY52" fmla="*/ 1332169 h 1525635"/>
                    <a:gd name="connsiteX53" fmla="*/ 671306 w 1059772"/>
                    <a:gd name="connsiteY53" fmla="*/ 1349723 h 1525635"/>
                    <a:gd name="connsiteX54" fmla="*/ 680029 w 1059772"/>
                    <a:gd name="connsiteY54" fmla="*/ 1352530 h 1525635"/>
                    <a:gd name="connsiteX55" fmla="*/ 733112 w 1059772"/>
                    <a:gd name="connsiteY55" fmla="*/ 1435542 h 1525635"/>
                    <a:gd name="connsiteX56" fmla="*/ 646199 w 1059772"/>
                    <a:gd name="connsiteY56" fmla="*/ 1525635 h 1525635"/>
                    <a:gd name="connsiteX57" fmla="*/ 612368 w 1059772"/>
                    <a:gd name="connsiteY57" fmla="*/ 1518555 h 1525635"/>
                    <a:gd name="connsiteX58" fmla="*/ 608168 w 1059772"/>
                    <a:gd name="connsiteY58" fmla="*/ 1516192 h 1525635"/>
                    <a:gd name="connsiteX59" fmla="*/ 550918 w 1059772"/>
                    <a:gd name="connsiteY59" fmla="*/ 1488771 h 1525635"/>
                    <a:gd name="connsiteX60" fmla="*/ 272929 w 1059772"/>
                    <a:gd name="connsiteY60" fmla="*/ 1224640 h 1525635"/>
                    <a:gd name="connsiteX61" fmla="*/ 263877 w 1059772"/>
                    <a:gd name="connsiteY61" fmla="*/ 1207995 h 1525635"/>
                    <a:gd name="connsiteX62" fmla="*/ 260179 w 1059772"/>
                    <a:gd name="connsiteY62" fmla="*/ 1206259 h 1525635"/>
                    <a:gd name="connsiteX63" fmla="*/ 265380 w 1059772"/>
                    <a:gd name="connsiteY63" fmla="*/ 1223213 h 1525635"/>
                    <a:gd name="connsiteX64" fmla="*/ 294131 w 1059772"/>
                    <a:gd name="connsiteY64" fmla="*/ 1291834 h 1525635"/>
                    <a:gd name="connsiteX65" fmla="*/ 310035 w 1059772"/>
                    <a:gd name="connsiteY65" fmla="*/ 1321042 h 1525635"/>
                    <a:gd name="connsiteX66" fmla="*/ 312317 w 1059772"/>
                    <a:gd name="connsiteY66" fmla="*/ 1324215 h 1525635"/>
                    <a:gd name="connsiteX67" fmla="*/ 323049 w 1059772"/>
                    <a:gd name="connsiteY67" fmla="*/ 1355183 h 1525635"/>
                    <a:gd name="connsiteX68" fmla="*/ 255745 w 1059772"/>
                    <a:gd name="connsiteY68" fmla="*/ 1448229 h 1525635"/>
                    <a:gd name="connsiteX69" fmla="*/ 231749 w 1059772"/>
                    <a:gd name="connsiteY69" fmla="*/ 1447888 h 1525635"/>
                    <a:gd name="connsiteX0" fmla="*/ 400092 w 1228115"/>
                    <a:gd name="connsiteY0" fmla="*/ 1447888 h 1525635"/>
                    <a:gd name="connsiteX1" fmla="*/ 344250 w 1228115"/>
                    <a:gd name="connsiteY1" fmla="*/ 1408596 h 1525635"/>
                    <a:gd name="connsiteX2" fmla="*/ 341376 w 1228115"/>
                    <a:gd name="connsiteY2" fmla="*/ 1402364 h 1525635"/>
                    <a:gd name="connsiteX3" fmla="*/ 319916 w 1228115"/>
                    <a:gd name="connsiteY3" fmla="*/ 1362951 h 1525635"/>
                    <a:gd name="connsiteX4" fmla="*/ 243996 w 1228115"/>
                    <a:gd name="connsiteY4" fmla="*/ 1044190 h 1525635"/>
                    <a:gd name="connsiteX5" fmla="*/ 245080 w 1228115"/>
                    <a:gd name="connsiteY5" fmla="*/ 1004723 h 1525635"/>
                    <a:gd name="connsiteX6" fmla="*/ 232522 w 1228115"/>
                    <a:gd name="connsiteY6" fmla="*/ 979631 h 1525635"/>
                    <a:gd name="connsiteX7" fmla="*/ 193150 w 1228115"/>
                    <a:gd name="connsiteY7" fmla="*/ 868607 h 1525635"/>
                    <a:gd name="connsiteX8" fmla="*/ 193613 w 1228115"/>
                    <a:gd name="connsiteY8" fmla="*/ 525808 h 1525635"/>
                    <a:gd name="connsiteX9" fmla="*/ 202972 w 1228115"/>
                    <a:gd name="connsiteY9" fmla="*/ 503076 h 1525635"/>
                    <a:gd name="connsiteX10" fmla="*/ 0 w 1228115"/>
                    <a:gd name="connsiteY10" fmla="*/ 192960 h 1525635"/>
                    <a:gd name="connsiteX11" fmla="*/ 280529 w 1228115"/>
                    <a:gd name="connsiteY11" fmla="*/ 1 h 1525635"/>
                    <a:gd name="connsiteX12" fmla="*/ 545546 w 1228115"/>
                    <a:gd name="connsiteY12" fmla="*/ 406408 h 1525635"/>
                    <a:gd name="connsiteX13" fmla="*/ 560279 w 1228115"/>
                    <a:gd name="connsiteY13" fmla="*/ 407982 h 1525635"/>
                    <a:gd name="connsiteX14" fmla="*/ 725693 w 1228115"/>
                    <a:gd name="connsiteY14" fmla="*/ 471676 h 1525635"/>
                    <a:gd name="connsiteX15" fmla="*/ 728369 w 1228115"/>
                    <a:gd name="connsiteY15" fmla="*/ 473492 h 1525635"/>
                    <a:gd name="connsiteX16" fmla="*/ 731143 w 1228115"/>
                    <a:gd name="connsiteY16" fmla="*/ 472763 h 1525635"/>
                    <a:gd name="connsiteX17" fmla="*/ 1023985 w 1228115"/>
                    <a:gd name="connsiteY17" fmla="*/ 483356 h 1525635"/>
                    <a:gd name="connsiteX18" fmla="*/ 1023726 w 1228115"/>
                    <a:gd name="connsiteY18" fmla="*/ 484256 h 1525635"/>
                    <a:gd name="connsiteX19" fmla="*/ 1034164 w 1228115"/>
                    <a:gd name="connsiteY19" fmla="*/ 487184 h 1525635"/>
                    <a:gd name="connsiteX20" fmla="*/ 1053105 w 1228115"/>
                    <a:gd name="connsiteY20" fmla="*/ 496899 h 1525635"/>
                    <a:gd name="connsiteX21" fmla="*/ 1084217 w 1228115"/>
                    <a:gd name="connsiteY21" fmla="*/ 642241 h 1525635"/>
                    <a:gd name="connsiteX22" fmla="*/ 977709 w 1228115"/>
                    <a:gd name="connsiteY22" fmla="*/ 688668 h 1525635"/>
                    <a:gd name="connsiteX23" fmla="*/ 965746 w 1228115"/>
                    <a:gd name="connsiteY23" fmla="*/ 685313 h 1525635"/>
                    <a:gd name="connsiteX24" fmla="*/ 965656 w 1228115"/>
                    <a:gd name="connsiteY24" fmla="*/ 685622 h 1525635"/>
                    <a:gd name="connsiteX25" fmla="*/ 706633 w 1228115"/>
                    <a:gd name="connsiteY25" fmla="*/ 699683 h 1525635"/>
                    <a:gd name="connsiteX26" fmla="*/ 689196 w 1228115"/>
                    <a:gd name="connsiteY26" fmla="*/ 708005 h 1525635"/>
                    <a:gd name="connsiteX27" fmla="*/ 700834 w 1228115"/>
                    <a:gd name="connsiteY27" fmla="*/ 731287 h 1525635"/>
                    <a:gd name="connsiteX28" fmla="*/ 1086788 w 1228115"/>
                    <a:gd name="connsiteY28" fmla="*/ 953734 h 1525635"/>
                    <a:gd name="connsiteX29" fmla="*/ 1120664 w 1228115"/>
                    <a:gd name="connsiteY29" fmla="*/ 951547 h 1525635"/>
                    <a:gd name="connsiteX30" fmla="*/ 1126243 w 1228115"/>
                    <a:gd name="connsiteY30" fmla="*/ 950343 h 1525635"/>
                    <a:gd name="connsiteX31" fmla="*/ 1144581 w 1228115"/>
                    <a:gd name="connsiteY31" fmla="*/ 950023 h 1525635"/>
                    <a:gd name="connsiteX32" fmla="*/ 1227838 w 1228115"/>
                    <a:gd name="connsiteY32" fmla="*/ 1044839 h 1525635"/>
                    <a:gd name="connsiteX33" fmla="*/ 1148871 w 1228115"/>
                    <a:gd name="connsiteY33" fmla="*/ 1124853 h 1525635"/>
                    <a:gd name="connsiteX34" fmla="*/ 1142364 w 1228115"/>
                    <a:gd name="connsiteY34" fmla="*/ 1124967 h 1525635"/>
                    <a:gd name="connsiteX35" fmla="*/ 1142373 w 1228115"/>
                    <a:gd name="connsiteY35" fmla="*/ 1125053 h 1525635"/>
                    <a:gd name="connsiteX36" fmla="*/ 1090483 w 1228115"/>
                    <a:gd name="connsiteY36" fmla="*/ 1128403 h 1525635"/>
                    <a:gd name="connsiteX37" fmla="*/ 1039183 w 1228115"/>
                    <a:gd name="connsiteY37" fmla="*/ 1127339 h 1525635"/>
                    <a:gd name="connsiteX38" fmla="*/ 788411 w 1228115"/>
                    <a:gd name="connsiteY38" fmla="*/ 1054887 h 1525635"/>
                    <a:gd name="connsiteX39" fmla="*/ 758270 w 1228115"/>
                    <a:gd name="connsiteY39" fmla="*/ 1036309 h 1525635"/>
                    <a:gd name="connsiteX40" fmla="*/ 785052 w 1228115"/>
                    <a:gd name="connsiteY40" fmla="*/ 1061502 h 1525635"/>
                    <a:gd name="connsiteX41" fmla="*/ 1055973 w 1228115"/>
                    <a:gd name="connsiteY41" fmla="*/ 1186183 h 1525635"/>
                    <a:gd name="connsiteX42" fmla="*/ 1055867 w 1228115"/>
                    <a:gd name="connsiteY42" fmla="*/ 1186898 h 1525635"/>
                    <a:gd name="connsiteX43" fmla="*/ 1069870 w 1228115"/>
                    <a:gd name="connsiteY43" fmla="*/ 1188263 h 1525635"/>
                    <a:gd name="connsiteX44" fmla="*/ 1148195 w 1228115"/>
                    <a:gd name="connsiteY44" fmla="*/ 1281221 h 1525635"/>
                    <a:gd name="connsiteX45" fmla="*/ 1050100 w 1228115"/>
                    <a:gd name="connsiteY45" fmla="*/ 1376105 h 1525635"/>
                    <a:gd name="connsiteX46" fmla="*/ 1030331 w 1228115"/>
                    <a:gd name="connsiteY46" fmla="*/ 1374178 h 1525635"/>
                    <a:gd name="connsiteX47" fmla="*/ 1025988 w 1228115"/>
                    <a:gd name="connsiteY47" fmla="*/ 1372874 h 1525635"/>
                    <a:gd name="connsiteX48" fmla="*/ 969147 w 1228115"/>
                    <a:gd name="connsiteY48" fmla="*/ 1362000 h 1525635"/>
                    <a:gd name="connsiteX49" fmla="*/ 617943 w 1228115"/>
                    <a:gd name="connsiteY49" fmla="*/ 1163702 h 1525635"/>
                    <a:gd name="connsiteX50" fmla="*/ 601309 w 1228115"/>
                    <a:gd name="connsiteY50" fmla="*/ 1145012 h 1525635"/>
                    <a:gd name="connsiteX51" fmla="*/ 610724 w 1228115"/>
                    <a:gd name="connsiteY51" fmla="*/ 1159975 h 1525635"/>
                    <a:gd name="connsiteX52" fmla="*/ 802998 w 1228115"/>
                    <a:gd name="connsiteY52" fmla="*/ 1332169 h 1525635"/>
                    <a:gd name="connsiteX53" fmla="*/ 839649 w 1228115"/>
                    <a:gd name="connsiteY53" fmla="*/ 1349723 h 1525635"/>
                    <a:gd name="connsiteX54" fmla="*/ 848372 w 1228115"/>
                    <a:gd name="connsiteY54" fmla="*/ 1352530 h 1525635"/>
                    <a:gd name="connsiteX55" fmla="*/ 901455 w 1228115"/>
                    <a:gd name="connsiteY55" fmla="*/ 1435542 h 1525635"/>
                    <a:gd name="connsiteX56" fmla="*/ 814542 w 1228115"/>
                    <a:gd name="connsiteY56" fmla="*/ 1525635 h 1525635"/>
                    <a:gd name="connsiteX57" fmla="*/ 780711 w 1228115"/>
                    <a:gd name="connsiteY57" fmla="*/ 1518555 h 1525635"/>
                    <a:gd name="connsiteX58" fmla="*/ 776511 w 1228115"/>
                    <a:gd name="connsiteY58" fmla="*/ 1516192 h 1525635"/>
                    <a:gd name="connsiteX59" fmla="*/ 719261 w 1228115"/>
                    <a:gd name="connsiteY59" fmla="*/ 1488771 h 1525635"/>
                    <a:gd name="connsiteX60" fmla="*/ 441272 w 1228115"/>
                    <a:gd name="connsiteY60" fmla="*/ 1224640 h 1525635"/>
                    <a:gd name="connsiteX61" fmla="*/ 432220 w 1228115"/>
                    <a:gd name="connsiteY61" fmla="*/ 1207995 h 1525635"/>
                    <a:gd name="connsiteX62" fmla="*/ 428522 w 1228115"/>
                    <a:gd name="connsiteY62" fmla="*/ 1206259 h 1525635"/>
                    <a:gd name="connsiteX63" fmla="*/ 433723 w 1228115"/>
                    <a:gd name="connsiteY63" fmla="*/ 1223213 h 1525635"/>
                    <a:gd name="connsiteX64" fmla="*/ 462474 w 1228115"/>
                    <a:gd name="connsiteY64" fmla="*/ 1291834 h 1525635"/>
                    <a:gd name="connsiteX65" fmla="*/ 478378 w 1228115"/>
                    <a:gd name="connsiteY65" fmla="*/ 1321042 h 1525635"/>
                    <a:gd name="connsiteX66" fmla="*/ 480660 w 1228115"/>
                    <a:gd name="connsiteY66" fmla="*/ 1324215 h 1525635"/>
                    <a:gd name="connsiteX67" fmla="*/ 491392 w 1228115"/>
                    <a:gd name="connsiteY67" fmla="*/ 1355183 h 1525635"/>
                    <a:gd name="connsiteX68" fmla="*/ 424088 w 1228115"/>
                    <a:gd name="connsiteY68" fmla="*/ 1448229 h 1525635"/>
                    <a:gd name="connsiteX69" fmla="*/ 400092 w 1228115"/>
                    <a:gd name="connsiteY69" fmla="*/ 1447888 h 1525635"/>
                    <a:gd name="connsiteX0" fmla="*/ 400092 w 1228115"/>
                    <a:gd name="connsiteY0" fmla="*/ 1254928 h 1332675"/>
                    <a:gd name="connsiteX1" fmla="*/ 344250 w 1228115"/>
                    <a:gd name="connsiteY1" fmla="*/ 1215636 h 1332675"/>
                    <a:gd name="connsiteX2" fmla="*/ 341376 w 1228115"/>
                    <a:gd name="connsiteY2" fmla="*/ 1209404 h 1332675"/>
                    <a:gd name="connsiteX3" fmla="*/ 319916 w 1228115"/>
                    <a:gd name="connsiteY3" fmla="*/ 1169991 h 1332675"/>
                    <a:gd name="connsiteX4" fmla="*/ 243996 w 1228115"/>
                    <a:gd name="connsiteY4" fmla="*/ 851230 h 1332675"/>
                    <a:gd name="connsiteX5" fmla="*/ 245080 w 1228115"/>
                    <a:gd name="connsiteY5" fmla="*/ 811763 h 1332675"/>
                    <a:gd name="connsiteX6" fmla="*/ 232522 w 1228115"/>
                    <a:gd name="connsiteY6" fmla="*/ 786671 h 1332675"/>
                    <a:gd name="connsiteX7" fmla="*/ 193150 w 1228115"/>
                    <a:gd name="connsiteY7" fmla="*/ 675647 h 1332675"/>
                    <a:gd name="connsiteX8" fmla="*/ 193613 w 1228115"/>
                    <a:gd name="connsiteY8" fmla="*/ 332848 h 1332675"/>
                    <a:gd name="connsiteX9" fmla="*/ 202972 w 1228115"/>
                    <a:gd name="connsiteY9" fmla="*/ 310116 h 1332675"/>
                    <a:gd name="connsiteX10" fmla="*/ 0 w 1228115"/>
                    <a:gd name="connsiteY10" fmla="*/ 0 h 1332675"/>
                    <a:gd name="connsiteX11" fmla="*/ 545546 w 1228115"/>
                    <a:gd name="connsiteY11" fmla="*/ 213448 h 1332675"/>
                    <a:gd name="connsiteX12" fmla="*/ 560279 w 1228115"/>
                    <a:gd name="connsiteY12" fmla="*/ 215022 h 1332675"/>
                    <a:gd name="connsiteX13" fmla="*/ 725693 w 1228115"/>
                    <a:gd name="connsiteY13" fmla="*/ 278716 h 1332675"/>
                    <a:gd name="connsiteX14" fmla="*/ 728369 w 1228115"/>
                    <a:gd name="connsiteY14" fmla="*/ 280532 h 1332675"/>
                    <a:gd name="connsiteX15" fmla="*/ 731143 w 1228115"/>
                    <a:gd name="connsiteY15" fmla="*/ 279803 h 1332675"/>
                    <a:gd name="connsiteX16" fmla="*/ 1023985 w 1228115"/>
                    <a:gd name="connsiteY16" fmla="*/ 290396 h 1332675"/>
                    <a:gd name="connsiteX17" fmla="*/ 1023726 w 1228115"/>
                    <a:gd name="connsiteY17" fmla="*/ 291296 h 1332675"/>
                    <a:gd name="connsiteX18" fmla="*/ 1034164 w 1228115"/>
                    <a:gd name="connsiteY18" fmla="*/ 294224 h 1332675"/>
                    <a:gd name="connsiteX19" fmla="*/ 1053105 w 1228115"/>
                    <a:gd name="connsiteY19" fmla="*/ 303939 h 1332675"/>
                    <a:gd name="connsiteX20" fmla="*/ 1084217 w 1228115"/>
                    <a:gd name="connsiteY20" fmla="*/ 449281 h 1332675"/>
                    <a:gd name="connsiteX21" fmla="*/ 977709 w 1228115"/>
                    <a:gd name="connsiteY21" fmla="*/ 495708 h 1332675"/>
                    <a:gd name="connsiteX22" fmla="*/ 965746 w 1228115"/>
                    <a:gd name="connsiteY22" fmla="*/ 492353 h 1332675"/>
                    <a:gd name="connsiteX23" fmla="*/ 965656 w 1228115"/>
                    <a:gd name="connsiteY23" fmla="*/ 492662 h 1332675"/>
                    <a:gd name="connsiteX24" fmla="*/ 706633 w 1228115"/>
                    <a:gd name="connsiteY24" fmla="*/ 506723 h 1332675"/>
                    <a:gd name="connsiteX25" fmla="*/ 689196 w 1228115"/>
                    <a:gd name="connsiteY25" fmla="*/ 515045 h 1332675"/>
                    <a:gd name="connsiteX26" fmla="*/ 700834 w 1228115"/>
                    <a:gd name="connsiteY26" fmla="*/ 538327 h 1332675"/>
                    <a:gd name="connsiteX27" fmla="*/ 1086788 w 1228115"/>
                    <a:gd name="connsiteY27" fmla="*/ 760774 h 1332675"/>
                    <a:gd name="connsiteX28" fmla="*/ 1120664 w 1228115"/>
                    <a:gd name="connsiteY28" fmla="*/ 758587 h 1332675"/>
                    <a:gd name="connsiteX29" fmla="*/ 1126243 w 1228115"/>
                    <a:gd name="connsiteY29" fmla="*/ 757383 h 1332675"/>
                    <a:gd name="connsiteX30" fmla="*/ 1144581 w 1228115"/>
                    <a:gd name="connsiteY30" fmla="*/ 757063 h 1332675"/>
                    <a:gd name="connsiteX31" fmla="*/ 1227838 w 1228115"/>
                    <a:gd name="connsiteY31" fmla="*/ 851879 h 1332675"/>
                    <a:gd name="connsiteX32" fmla="*/ 1148871 w 1228115"/>
                    <a:gd name="connsiteY32" fmla="*/ 931893 h 1332675"/>
                    <a:gd name="connsiteX33" fmla="*/ 1142364 w 1228115"/>
                    <a:gd name="connsiteY33" fmla="*/ 932007 h 1332675"/>
                    <a:gd name="connsiteX34" fmla="*/ 1142373 w 1228115"/>
                    <a:gd name="connsiteY34" fmla="*/ 932093 h 1332675"/>
                    <a:gd name="connsiteX35" fmla="*/ 1090483 w 1228115"/>
                    <a:gd name="connsiteY35" fmla="*/ 935443 h 1332675"/>
                    <a:gd name="connsiteX36" fmla="*/ 1039183 w 1228115"/>
                    <a:gd name="connsiteY36" fmla="*/ 934379 h 1332675"/>
                    <a:gd name="connsiteX37" fmla="*/ 788411 w 1228115"/>
                    <a:gd name="connsiteY37" fmla="*/ 861927 h 1332675"/>
                    <a:gd name="connsiteX38" fmla="*/ 758270 w 1228115"/>
                    <a:gd name="connsiteY38" fmla="*/ 843349 h 1332675"/>
                    <a:gd name="connsiteX39" fmla="*/ 785052 w 1228115"/>
                    <a:gd name="connsiteY39" fmla="*/ 868542 h 1332675"/>
                    <a:gd name="connsiteX40" fmla="*/ 1055973 w 1228115"/>
                    <a:gd name="connsiteY40" fmla="*/ 993223 h 1332675"/>
                    <a:gd name="connsiteX41" fmla="*/ 1055867 w 1228115"/>
                    <a:gd name="connsiteY41" fmla="*/ 993938 h 1332675"/>
                    <a:gd name="connsiteX42" fmla="*/ 1069870 w 1228115"/>
                    <a:gd name="connsiteY42" fmla="*/ 995303 h 1332675"/>
                    <a:gd name="connsiteX43" fmla="*/ 1148195 w 1228115"/>
                    <a:gd name="connsiteY43" fmla="*/ 1088261 h 1332675"/>
                    <a:gd name="connsiteX44" fmla="*/ 1050100 w 1228115"/>
                    <a:gd name="connsiteY44" fmla="*/ 1183145 h 1332675"/>
                    <a:gd name="connsiteX45" fmla="*/ 1030331 w 1228115"/>
                    <a:gd name="connsiteY45" fmla="*/ 1181218 h 1332675"/>
                    <a:gd name="connsiteX46" fmla="*/ 1025988 w 1228115"/>
                    <a:gd name="connsiteY46" fmla="*/ 1179914 h 1332675"/>
                    <a:gd name="connsiteX47" fmla="*/ 969147 w 1228115"/>
                    <a:gd name="connsiteY47" fmla="*/ 1169040 h 1332675"/>
                    <a:gd name="connsiteX48" fmla="*/ 617943 w 1228115"/>
                    <a:gd name="connsiteY48" fmla="*/ 970742 h 1332675"/>
                    <a:gd name="connsiteX49" fmla="*/ 601309 w 1228115"/>
                    <a:gd name="connsiteY49" fmla="*/ 952052 h 1332675"/>
                    <a:gd name="connsiteX50" fmla="*/ 610724 w 1228115"/>
                    <a:gd name="connsiteY50" fmla="*/ 967015 h 1332675"/>
                    <a:gd name="connsiteX51" fmla="*/ 802998 w 1228115"/>
                    <a:gd name="connsiteY51" fmla="*/ 1139209 h 1332675"/>
                    <a:gd name="connsiteX52" fmla="*/ 839649 w 1228115"/>
                    <a:gd name="connsiteY52" fmla="*/ 1156763 h 1332675"/>
                    <a:gd name="connsiteX53" fmla="*/ 848372 w 1228115"/>
                    <a:gd name="connsiteY53" fmla="*/ 1159570 h 1332675"/>
                    <a:gd name="connsiteX54" fmla="*/ 901455 w 1228115"/>
                    <a:gd name="connsiteY54" fmla="*/ 1242582 h 1332675"/>
                    <a:gd name="connsiteX55" fmla="*/ 814542 w 1228115"/>
                    <a:gd name="connsiteY55" fmla="*/ 1332675 h 1332675"/>
                    <a:gd name="connsiteX56" fmla="*/ 780711 w 1228115"/>
                    <a:gd name="connsiteY56" fmla="*/ 1325595 h 1332675"/>
                    <a:gd name="connsiteX57" fmla="*/ 776511 w 1228115"/>
                    <a:gd name="connsiteY57" fmla="*/ 1323232 h 1332675"/>
                    <a:gd name="connsiteX58" fmla="*/ 719261 w 1228115"/>
                    <a:gd name="connsiteY58" fmla="*/ 1295811 h 1332675"/>
                    <a:gd name="connsiteX59" fmla="*/ 441272 w 1228115"/>
                    <a:gd name="connsiteY59" fmla="*/ 1031680 h 1332675"/>
                    <a:gd name="connsiteX60" fmla="*/ 432220 w 1228115"/>
                    <a:gd name="connsiteY60" fmla="*/ 1015035 h 1332675"/>
                    <a:gd name="connsiteX61" fmla="*/ 428522 w 1228115"/>
                    <a:gd name="connsiteY61" fmla="*/ 1013299 h 1332675"/>
                    <a:gd name="connsiteX62" fmla="*/ 433723 w 1228115"/>
                    <a:gd name="connsiteY62" fmla="*/ 1030253 h 1332675"/>
                    <a:gd name="connsiteX63" fmla="*/ 462474 w 1228115"/>
                    <a:gd name="connsiteY63" fmla="*/ 1098874 h 1332675"/>
                    <a:gd name="connsiteX64" fmla="*/ 478378 w 1228115"/>
                    <a:gd name="connsiteY64" fmla="*/ 1128082 h 1332675"/>
                    <a:gd name="connsiteX65" fmla="*/ 480660 w 1228115"/>
                    <a:gd name="connsiteY65" fmla="*/ 1131255 h 1332675"/>
                    <a:gd name="connsiteX66" fmla="*/ 491392 w 1228115"/>
                    <a:gd name="connsiteY66" fmla="*/ 1162223 h 1332675"/>
                    <a:gd name="connsiteX67" fmla="*/ 424088 w 1228115"/>
                    <a:gd name="connsiteY67" fmla="*/ 1255269 h 1332675"/>
                    <a:gd name="connsiteX68" fmla="*/ 400092 w 1228115"/>
                    <a:gd name="connsiteY68" fmla="*/ 1254928 h 1332675"/>
                    <a:gd name="connsiteX0" fmla="*/ 231749 w 1059772"/>
                    <a:gd name="connsiteY0" fmla="*/ 1041479 h 1119226"/>
                    <a:gd name="connsiteX1" fmla="*/ 175907 w 1059772"/>
                    <a:gd name="connsiteY1" fmla="*/ 1002187 h 1119226"/>
                    <a:gd name="connsiteX2" fmla="*/ 173033 w 1059772"/>
                    <a:gd name="connsiteY2" fmla="*/ 995955 h 1119226"/>
                    <a:gd name="connsiteX3" fmla="*/ 151573 w 1059772"/>
                    <a:gd name="connsiteY3" fmla="*/ 956542 h 1119226"/>
                    <a:gd name="connsiteX4" fmla="*/ 75653 w 1059772"/>
                    <a:gd name="connsiteY4" fmla="*/ 637781 h 1119226"/>
                    <a:gd name="connsiteX5" fmla="*/ 76737 w 1059772"/>
                    <a:gd name="connsiteY5" fmla="*/ 598314 h 1119226"/>
                    <a:gd name="connsiteX6" fmla="*/ 64179 w 1059772"/>
                    <a:gd name="connsiteY6" fmla="*/ 573222 h 1119226"/>
                    <a:gd name="connsiteX7" fmla="*/ 24807 w 1059772"/>
                    <a:gd name="connsiteY7" fmla="*/ 462198 h 1119226"/>
                    <a:gd name="connsiteX8" fmla="*/ 25270 w 1059772"/>
                    <a:gd name="connsiteY8" fmla="*/ 119399 h 1119226"/>
                    <a:gd name="connsiteX9" fmla="*/ 34629 w 1059772"/>
                    <a:gd name="connsiteY9" fmla="*/ 96667 h 1119226"/>
                    <a:gd name="connsiteX10" fmla="*/ 377203 w 1059772"/>
                    <a:gd name="connsiteY10" fmla="*/ -1 h 1119226"/>
                    <a:gd name="connsiteX11" fmla="*/ 391936 w 1059772"/>
                    <a:gd name="connsiteY11" fmla="*/ 1573 h 1119226"/>
                    <a:gd name="connsiteX12" fmla="*/ 557350 w 1059772"/>
                    <a:gd name="connsiteY12" fmla="*/ 65267 h 1119226"/>
                    <a:gd name="connsiteX13" fmla="*/ 560026 w 1059772"/>
                    <a:gd name="connsiteY13" fmla="*/ 67083 h 1119226"/>
                    <a:gd name="connsiteX14" fmla="*/ 562800 w 1059772"/>
                    <a:gd name="connsiteY14" fmla="*/ 66354 h 1119226"/>
                    <a:gd name="connsiteX15" fmla="*/ 855642 w 1059772"/>
                    <a:gd name="connsiteY15" fmla="*/ 76947 h 1119226"/>
                    <a:gd name="connsiteX16" fmla="*/ 855383 w 1059772"/>
                    <a:gd name="connsiteY16" fmla="*/ 77847 h 1119226"/>
                    <a:gd name="connsiteX17" fmla="*/ 865821 w 1059772"/>
                    <a:gd name="connsiteY17" fmla="*/ 80775 h 1119226"/>
                    <a:gd name="connsiteX18" fmla="*/ 884762 w 1059772"/>
                    <a:gd name="connsiteY18" fmla="*/ 90490 h 1119226"/>
                    <a:gd name="connsiteX19" fmla="*/ 915874 w 1059772"/>
                    <a:gd name="connsiteY19" fmla="*/ 235832 h 1119226"/>
                    <a:gd name="connsiteX20" fmla="*/ 809366 w 1059772"/>
                    <a:gd name="connsiteY20" fmla="*/ 282259 h 1119226"/>
                    <a:gd name="connsiteX21" fmla="*/ 797403 w 1059772"/>
                    <a:gd name="connsiteY21" fmla="*/ 278904 h 1119226"/>
                    <a:gd name="connsiteX22" fmla="*/ 797313 w 1059772"/>
                    <a:gd name="connsiteY22" fmla="*/ 279213 h 1119226"/>
                    <a:gd name="connsiteX23" fmla="*/ 538290 w 1059772"/>
                    <a:gd name="connsiteY23" fmla="*/ 293274 h 1119226"/>
                    <a:gd name="connsiteX24" fmla="*/ 520853 w 1059772"/>
                    <a:gd name="connsiteY24" fmla="*/ 301596 h 1119226"/>
                    <a:gd name="connsiteX25" fmla="*/ 532491 w 1059772"/>
                    <a:gd name="connsiteY25" fmla="*/ 324878 h 1119226"/>
                    <a:gd name="connsiteX26" fmla="*/ 918445 w 1059772"/>
                    <a:gd name="connsiteY26" fmla="*/ 547325 h 1119226"/>
                    <a:gd name="connsiteX27" fmla="*/ 952321 w 1059772"/>
                    <a:gd name="connsiteY27" fmla="*/ 545138 h 1119226"/>
                    <a:gd name="connsiteX28" fmla="*/ 957900 w 1059772"/>
                    <a:gd name="connsiteY28" fmla="*/ 543934 h 1119226"/>
                    <a:gd name="connsiteX29" fmla="*/ 976238 w 1059772"/>
                    <a:gd name="connsiteY29" fmla="*/ 543614 h 1119226"/>
                    <a:gd name="connsiteX30" fmla="*/ 1059495 w 1059772"/>
                    <a:gd name="connsiteY30" fmla="*/ 638430 h 1119226"/>
                    <a:gd name="connsiteX31" fmla="*/ 980528 w 1059772"/>
                    <a:gd name="connsiteY31" fmla="*/ 718444 h 1119226"/>
                    <a:gd name="connsiteX32" fmla="*/ 974021 w 1059772"/>
                    <a:gd name="connsiteY32" fmla="*/ 718558 h 1119226"/>
                    <a:gd name="connsiteX33" fmla="*/ 974030 w 1059772"/>
                    <a:gd name="connsiteY33" fmla="*/ 718644 h 1119226"/>
                    <a:gd name="connsiteX34" fmla="*/ 922140 w 1059772"/>
                    <a:gd name="connsiteY34" fmla="*/ 721994 h 1119226"/>
                    <a:gd name="connsiteX35" fmla="*/ 870840 w 1059772"/>
                    <a:gd name="connsiteY35" fmla="*/ 720930 h 1119226"/>
                    <a:gd name="connsiteX36" fmla="*/ 620068 w 1059772"/>
                    <a:gd name="connsiteY36" fmla="*/ 648478 h 1119226"/>
                    <a:gd name="connsiteX37" fmla="*/ 589927 w 1059772"/>
                    <a:gd name="connsiteY37" fmla="*/ 629900 h 1119226"/>
                    <a:gd name="connsiteX38" fmla="*/ 616709 w 1059772"/>
                    <a:gd name="connsiteY38" fmla="*/ 655093 h 1119226"/>
                    <a:gd name="connsiteX39" fmla="*/ 887630 w 1059772"/>
                    <a:gd name="connsiteY39" fmla="*/ 779774 h 1119226"/>
                    <a:gd name="connsiteX40" fmla="*/ 887524 w 1059772"/>
                    <a:gd name="connsiteY40" fmla="*/ 780489 h 1119226"/>
                    <a:gd name="connsiteX41" fmla="*/ 901527 w 1059772"/>
                    <a:gd name="connsiteY41" fmla="*/ 781854 h 1119226"/>
                    <a:gd name="connsiteX42" fmla="*/ 979852 w 1059772"/>
                    <a:gd name="connsiteY42" fmla="*/ 874812 h 1119226"/>
                    <a:gd name="connsiteX43" fmla="*/ 881757 w 1059772"/>
                    <a:gd name="connsiteY43" fmla="*/ 969696 h 1119226"/>
                    <a:gd name="connsiteX44" fmla="*/ 861988 w 1059772"/>
                    <a:gd name="connsiteY44" fmla="*/ 967769 h 1119226"/>
                    <a:gd name="connsiteX45" fmla="*/ 857645 w 1059772"/>
                    <a:gd name="connsiteY45" fmla="*/ 966465 h 1119226"/>
                    <a:gd name="connsiteX46" fmla="*/ 800804 w 1059772"/>
                    <a:gd name="connsiteY46" fmla="*/ 955591 h 1119226"/>
                    <a:gd name="connsiteX47" fmla="*/ 449600 w 1059772"/>
                    <a:gd name="connsiteY47" fmla="*/ 757293 h 1119226"/>
                    <a:gd name="connsiteX48" fmla="*/ 432966 w 1059772"/>
                    <a:gd name="connsiteY48" fmla="*/ 738603 h 1119226"/>
                    <a:gd name="connsiteX49" fmla="*/ 442381 w 1059772"/>
                    <a:gd name="connsiteY49" fmla="*/ 753566 h 1119226"/>
                    <a:gd name="connsiteX50" fmla="*/ 634655 w 1059772"/>
                    <a:gd name="connsiteY50" fmla="*/ 925760 h 1119226"/>
                    <a:gd name="connsiteX51" fmla="*/ 671306 w 1059772"/>
                    <a:gd name="connsiteY51" fmla="*/ 943314 h 1119226"/>
                    <a:gd name="connsiteX52" fmla="*/ 680029 w 1059772"/>
                    <a:gd name="connsiteY52" fmla="*/ 946121 h 1119226"/>
                    <a:gd name="connsiteX53" fmla="*/ 733112 w 1059772"/>
                    <a:gd name="connsiteY53" fmla="*/ 1029133 h 1119226"/>
                    <a:gd name="connsiteX54" fmla="*/ 646199 w 1059772"/>
                    <a:gd name="connsiteY54" fmla="*/ 1119226 h 1119226"/>
                    <a:gd name="connsiteX55" fmla="*/ 612368 w 1059772"/>
                    <a:gd name="connsiteY55" fmla="*/ 1112146 h 1119226"/>
                    <a:gd name="connsiteX56" fmla="*/ 608168 w 1059772"/>
                    <a:gd name="connsiteY56" fmla="*/ 1109783 h 1119226"/>
                    <a:gd name="connsiteX57" fmla="*/ 550918 w 1059772"/>
                    <a:gd name="connsiteY57" fmla="*/ 1082362 h 1119226"/>
                    <a:gd name="connsiteX58" fmla="*/ 272929 w 1059772"/>
                    <a:gd name="connsiteY58" fmla="*/ 818231 h 1119226"/>
                    <a:gd name="connsiteX59" fmla="*/ 263877 w 1059772"/>
                    <a:gd name="connsiteY59" fmla="*/ 801586 h 1119226"/>
                    <a:gd name="connsiteX60" fmla="*/ 260179 w 1059772"/>
                    <a:gd name="connsiteY60" fmla="*/ 799850 h 1119226"/>
                    <a:gd name="connsiteX61" fmla="*/ 265380 w 1059772"/>
                    <a:gd name="connsiteY61" fmla="*/ 816804 h 1119226"/>
                    <a:gd name="connsiteX62" fmla="*/ 294131 w 1059772"/>
                    <a:gd name="connsiteY62" fmla="*/ 885425 h 1119226"/>
                    <a:gd name="connsiteX63" fmla="*/ 310035 w 1059772"/>
                    <a:gd name="connsiteY63" fmla="*/ 914633 h 1119226"/>
                    <a:gd name="connsiteX64" fmla="*/ 312317 w 1059772"/>
                    <a:gd name="connsiteY64" fmla="*/ 917806 h 1119226"/>
                    <a:gd name="connsiteX65" fmla="*/ 323049 w 1059772"/>
                    <a:gd name="connsiteY65" fmla="*/ 948774 h 1119226"/>
                    <a:gd name="connsiteX66" fmla="*/ 255745 w 1059772"/>
                    <a:gd name="connsiteY66" fmla="*/ 1041820 h 1119226"/>
                    <a:gd name="connsiteX67" fmla="*/ 231749 w 1059772"/>
                    <a:gd name="connsiteY67" fmla="*/ 1041479 h 1119226"/>
                    <a:gd name="connsiteX0" fmla="*/ 231749 w 1059772"/>
                    <a:gd name="connsiteY0" fmla="*/ 1041479 h 1119226"/>
                    <a:gd name="connsiteX1" fmla="*/ 175907 w 1059772"/>
                    <a:gd name="connsiteY1" fmla="*/ 1002187 h 1119226"/>
                    <a:gd name="connsiteX2" fmla="*/ 173033 w 1059772"/>
                    <a:gd name="connsiteY2" fmla="*/ 995955 h 1119226"/>
                    <a:gd name="connsiteX3" fmla="*/ 151573 w 1059772"/>
                    <a:gd name="connsiteY3" fmla="*/ 956542 h 1119226"/>
                    <a:gd name="connsiteX4" fmla="*/ 75653 w 1059772"/>
                    <a:gd name="connsiteY4" fmla="*/ 637781 h 1119226"/>
                    <a:gd name="connsiteX5" fmla="*/ 76737 w 1059772"/>
                    <a:gd name="connsiteY5" fmla="*/ 598314 h 1119226"/>
                    <a:gd name="connsiteX6" fmla="*/ 64179 w 1059772"/>
                    <a:gd name="connsiteY6" fmla="*/ 573222 h 1119226"/>
                    <a:gd name="connsiteX7" fmla="*/ 24807 w 1059772"/>
                    <a:gd name="connsiteY7" fmla="*/ 462198 h 1119226"/>
                    <a:gd name="connsiteX8" fmla="*/ 25270 w 1059772"/>
                    <a:gd name="connsiteY8" fmla="*/ 119399 h 1119226"/>
                    <a:gd name="connsiteX9" fmla="*/ 377203 w 1059772"/>
                    <a:gd name="connsiteY9" fmla="*/ -1 h 1119226"/>
                    <a:gd name="connsiteX10" fmla="*/ 391936 w 1059772"/>
                    <a:gd name="connsiteY10" fmla="*/ 1573 h 1119226"/>
                    <a:gd name="connsiteX11" fmla="*/ 557350 w 1059772"/>
                    <a:gd name="connsiteY11" fmla="*/ 65267 h 1119226"/>
                    <a:gd name="connsiteX12" fmla="*/ 560026 w 1059772"/>
                    <a:gd name="connsiteY12" fmla="*/ 67083 h 1119226"/>
                    <a:gd name="connsiteX13" fmla="*/ 562800 w 1059772"/>
                    <a:gd name="connsiteY13" fmla="*/ 66354 h 1119226"/>
                    <a:gd name="connsiteX14" fmla="*/ 855642 w 1059772"/>
                    <a:gd name="connsiteY14" fmla="*/ 76947 h 1119226"/>
                    <a:gd name="connsiteX15" fmla="*/ 855383 w 1059772"/>
                    <a:gd name="connsiteY15" fmla="*/ 77847 h 1119226"/>
                    <a:gd name="connsiteX16" fmla="*/ 865821 w 1059772"/>
                    <a:gd name="connsiteY16" fmla="*/ 80775 h 1119226"/>
                    <a:gd name="connsiteX17" fmla="*/ 884762 w 1059772"/>
                    <a:gd name="connsiteY17" fmla="*/ 90490 h 1119226"/>
                    <a:gd name="connsiteX18" fmla="*/ 915874 w 1059772"/>
                    <a:gd name="connsiteY18" fmla="*/ 235832 h 1119226"/>
                    <a:gd name="connsiteX19" fmla="*/ 809366 w 1059772"/>
                    <a:gd name="connsiteY19" fmla="*/ 282259 h 1119226"/>
                    <a:gd name="connsiteX20" fmla="*/ 797403 w 1059772"/>
                    <a:gd name="connsiteY20" fmla="*/ 278904 h 1119226"/>
                    <a:gd name="connsiteX21" fmla="*/ 797313 w 1059772"/>
                    <a:gd name="connsiteY21" fmla="*/ 279213 h 1119226"/>
                    <a:gd name="connsiteX22" fmla="*/ 538290 w 1059772"/>
                    <a:gd name="connsiteY22" fmla="*/ 293274 h 1119226"/>
                    <a:gd name="connsiteX23" fmla="*/ 520853 w 1059772"/>
                    <a:gd name="connsiteY23" fmla="*/ 301596 h 1119226"/>
                    <a:gd name="connsiteX24" fmla="*/ 532491 w 1059772"/>
                    <a:gd name="connsiteY24" fmla="*/ 324878 h 1119226"/>
                    <a:gd name="connsiteX25" fmla="*/ 918445 w 1059772"/>
                    <a:gd name="connsiteY25" fmla="*/ 547325 h 1119226"/>
                    <a:gd name="connsiteX26" fmla="*/ 952321 w 1059772"/>
                    <a:gd name="connsiteY26" fmla="*/ 545138 h 1119226"/>
                    <a:gd name="connsiteX27" fmla="*/ 957900 w 1059772"/>
                    <a:gd name="connsiteY27" fmla="*/ 543934 h 1119226"/>
                    <a:gd name="connsiteX28" fmla="*/ 976238 w 1059772"/>
                    <a:gd name="connsiteY28" fmla="*/ 543614 h 1119226"/>
                    <a:gd name="connsiteX29" fmla="*/ 1059495 w 1059772"/>
                    <a:gd name="connsiteY29" fmla="*/ 638430 h 1119226"/>
                    <a:gd name="connsiteX30" fmla="*/ 980528 w 1059772"/>
                    <a:gd name="connsiteY30" fmla="*/ 718444 h 1119226"/>
                    <a:gd name="connsiteX31" fmla="*/ 974021 w 1059772"/>
                    <a:gd name="connsiteY31" fmla="*/ 718558 h 1119226"/>
                    <a:gd name="connsiteX32" fmla="*/ 974030 w 1059772"/>
                    <a:gd name="connsiteY32" fmla="*/ 718644 h 1119226"/>
                    <a:gd name="connsiteX33" fmla="*/ 922140 w 1059772"/>
                    <a:gd name="connsiteY33" fmla="*/ 721994 h 1119226"/>
                    <a:gd name="connsiteX34" fmla="*/ 870840 w 1059772"/>
                    <a:gd name="connsiteY34" fmla="*/ 720930 h 1119226"/>
                    <a:gd name="connsiteX35" fmla="*/ 620068 w 1059772"/>
                    <a:gd name="connsiteY35" fmla="*/ 648478 h 1119226"/>
                    <a:gd name="connsiteX36" fmla="*/ 589927 w 1059772"/>
                    <a:gd name="connsiteY36" fmla="*/ 629900 h 1119226"/>
                    <a:gd name="connsiteX37" fmla="*/ 616709 w 1059772"/>
                    <a:gd name="connsiteY37" fmla="*/ 655093 h 1119226"/>
                    <a:gd name="connsiteX38" fmla="*/ 887630 w 1059772"/>
                    <a:gd name="connsiteY38" fmla="*/ 779774 h 1119226"/>
                    <a:gd name="connsiteX39" fmla="*/ 887524 w 1059772"/>
                    <a:gd name="connsiteY39" fmla="*/ 780489 h 1119226"/>
                    <a:gd name="connsiteX40" fmla="*/ 901527 w 1059772"/>
                    <a:gd name="connsiteY40" fmla="*/ 781854 h 1119226"/>
                    <a:gd name="connsiteX41" fmla="*/ 979852 w 1059772"/>
                    <a:gd name="connsiteY41" fmla="*/ 874812 h 1119226"/>
                    <a:gd name="connsiteX42" fmla="*/ 881757 w 1059772"/>
                    <a:gd name="connsiteY42" fmla="*/ 969696 h 1119226"/>
                    <a:gd name="connsiteX43" fmla="*/ 861988 w 1059772"/>
                    <a:gd name="connsiteY43" fmla="*/ 967769 h 1119226"/>
                    <a:gd name="connsiteX44" fmla="*/ 857645 w 1059772"/>
                    <a:gd name="connsiteY44" fmla="*/ 966465 h 1119226"/>
                    <a:gd name="connsiteX45" fmla="*/ 800804 w 1059772"/>
                    <a:gd name="connsiteY45" fmla="*/ 955591 h 1119226"/>
                    <a:gd name="connsiteX46" fmla="*/ 449600 w 1059772"/>
                    <a:gd name="connsiteY46" fmla="*/ 757293 h 1119226"/>
                    <a:gd name="connsiteX47" fmla="*/ 432966 w 1059772"/>
                    <a:gd name="connsiteY47" fmla="*/ 738603 h 1119226"/>
                    <a:gd name="connsiteX48" fmla="*/ 442381 w 1059772"/>
                    <a:gd name="connsiteY48" fmla="*/ 753566 h 1119226"/>
                    <a:gd name="connsiteX49" fmla="*/ 634655 w 1059772"/>
                    <a:gd name="connsiteY49" fmla="*/ 925760 h 1119226"/>
                    <a:gd name="connsiteX50" fmla="*/ 671306 w 1059772"/>
                    <a:gd name="connsiteY50" fmla="*/ 943314 h 1119226"/>
                    <a:gd name="connsiteX51" fmla="*/ 680029 w 1059772"/>
                    <a:gd name="connsiteY51" fmla="*/ 946121 h 1119226"/>
                    <a:gd name="connsiteX52" fmla="*/ 733112 w 1059772"/>
                    <a:gd name="connsiteY52" fmla="*/ 1029133 h 1119226"/>
                    <a:gd name="connsiteX53" fmla="*/ 646199 w 1059772"/>
                    <a:gd name="connsiteY53" fmla="*/ 1119226 h 1119226"/>
                    <a:gd name="connsiteX54" fmla="*/ 612368 w 1059772"/>
                    <a:gd name="connsiteY54" fmla="*/ 1112146 h 1119226"/>
                    <a:gd name="connsiteX55" fmla="*/ 608168 w 1059772"/>
                    <a:gd name="connsiteY55" fmla="*/ 1109783 h 1119226"/>
                    <a:gd name="connsiteX56" fmla="*/ 550918 w 1059772"/>
                    <a:gd name="connsiteY56" fmla="*/ 1082362 h 1119226"/>
                    <a:gd name="connsiteX57" fmla="*/ 272929 w 1059772"/>
                    <a:gd name="connsiteY57" fmla="*/ 818231 h 1119226"/>
                    <a:gd name="connsiteX58" fmla="*/ 263877 w 1059772"/>
                    <a:gd name="connsiteY58" fmla="*/ 801586 h 1119226"/>
                    <a:gd name="connsiteX59" fmla="*/ 260179 w 1059772"/>
                    <a:gd name="connsiteY59" fmla="*/ 799850 h 1119226"/>
                    <a:gd name="connsiteX60" fmla="*/ 265380 w 1059772"/>
                    <a:gd name="connsiteY60" fmla="*/ 816804 h 1119226"/>
                    <a:gd name="connsiteX61" fmla="*/ 294131 w 1059772"/>
                    <a:gd name="connsiteY61" fmla="*/ 885425 h 1119226"/>
                    <a:gd name="connsiteX62" fmla="*/ 310035 w 1059772"/>
                    <a:gd name="connsiteY62" fmla="*/ 914633 h 1119226"/>
                    <a:gd name="connsiteX63" fmla="*/ 312317 w 1059772"/>
                    <a:gd name="connsiteY63" fmla="*/ 917806 h 1119226"/>
                    <a:gd name="connsiteX64" fmla="*/ 323049 w 1059772"/>
                    <a:gd name="connsiteY64" fmla="*/ 948774 h 1119226"/>
                    <a:gd name="connsiteX65" fmla="*/ 255745 w 1059772"/>
                    <a:gd name="connsiteY65" fmla="*/ 1041820 h 1119226"/>
                    <a:gd name="connsiteX66" fmla="*/ 231749 w 1059772"/>
                    <a:gd name="connsiteY66" fmla="*/ 1041479 h 1119226"/>
                    <a:gd name="connsiteX0" fmla="*/ 231749 w 1059772"/>
                    <a:gd name="connsiteY0" fmla="*/ 1041479 h 1119226"/>
                    <a:gd name="connsiteX1" fmla="*/ 175907 w 1059772"/>
                    <a:gd name="connsiteY1" fmla="*/ 1002187 h 1119226"/>
                    <a:gd name="connsiteX2" fmla="*/ 173033 w 1059772"/>
                    <a:gd name="connsiteY2" fmla="*/ 995955 h 1119226"/>
                    <a:gd name="connsiteX3" fmla="*/ 151573 w 1059772"/>
                    <a:gd name="connsiteY3" fmla="*/ 956542 h 1119226"/>
                    <a:gd name="connsiteX4" fmla="*/ 75653 w 1059772"/>
                    <a:gd name="connsiteY4" fmla="*/ 637781 h 1119226"/>
                    <a:gd name="connsiteX5" fmla="*/ 76737 w 1059772"/>
                    <a:gd name="connsiteY5" fmla="*/ 598314 h 1119226"/>
                    <a:gd name="connsiteX6" fmla="*/ 64179 w 1059772"/>
                    <a:gd name="connsiteY6" fmla="*/ 573222 h 1119226"/>
                    <a:gd name="connsiteX7" fmla="*/ 24807 w 1059772"/>
                    <a:gd name="connsiteY7" fmla="*/ 462198 h 1119226"/>
                    <a:gd name="connsiteX8" fmla="*/ 25270 w 1059772"/>
                    <a:gd name="connsiteY8" fmla="*/ 119399 h 1119226"/>
                    <a:gd name="connsiteX9" fmla="*/ 377203 w 1059772"/>
                    <a:gd name="connsiteY9" fmla="*/ -1 h 1119226"/>
                    <a:gd name="connsiteX10" fmla="*/ 391936 w 1059772"/>
                    <a:gd name="connsiteY10" fmla="*/ 1573 h 1119226"/>
                    <a:gd name="connsiteX11" fmla="*/ 557350 w 1059772"/>
                    <a:gd name="connsiteY11" fmla="*/ 65267 h 1119226"/>
                    <a:gd name="connsiteX12" fmla="*/ 560026 w 1059772"/>
                    <a:gd name="connsiteY12" fmla="*/ 67083 h 1119226"/>
                    <a:gd name="connsiteX13" fmla="*/ 562800 w 1059772"/>
                    <a:gd name="connsiteY13" fmla="*/ 66354 h 1119226"/>
                    <a:gd name="connsiteX14" fmla="*/ 855642 w 1059772"/>
                    <a:gd name="connsiteY14" fmla="*/ 76947 h 1119226"/>
                    <a:gd name="connsiteX15" fmla="*/ 855383 w 1059772"/>
                    <a:gd name="connsiteY15" fmla="*/ 77847 h 1119226"/>
                    <a:gd name="connsiteX16" fmla="*/ 865821 w 1059772"/>
                    <a:gd name="connsiteY16" fmla="*/ 80775 h 1119226"/>
                    <a:gd name="connsiteX17" fmla="*/ 884762 w 1059772"/>
                    <a:gd name="connsiteY17" fmla="*/ 90490 h 1119226"/>
                    <a:gd name="connsiteX18" fmla="*/ 915874 w 1059772"/>
                    <a:gd name="connsiteY18" fmla="*/ 235832 h 1119226"/>
                    <a:gd name="connsiteX19" fmla="*/ 809366 w 1059772"/>
                    <a:gd name="connsiteY19" fmla="*/ 282259 h 1119226"/>
                    <a:gd name="connsiteX20" fmla="*/ 797403 w 1059772"/>
                    <a:gd name="connsiteY20" fmla="*/ 278904 h 1119226"/>
                    <a:gd name="connsiteX21" fmla="*/ 797313 w 1059772"/>
                    <a:gd name="connsiteY21" fmla="*/ 279213 h 1119226"/>
                    <a:gd name="connsiteX22" fmla="*/ 538290 w 1059772"/>
                    <a:gd name="connsiteY22" fmla="*/ 293274 h 1119226"/>
                    <a:gd name="connsiteX23" fmla="*/ 520853 w 1059772"/>
                    <a:gd name="connsiteY23" fmla="*/ 301596 h 1119226"/>
                    <a:gd name="connsiteX24" fmla="*/ 532491 w 1059772"/>
                    <a:gd name="connsiteY24" fmla="*/ 324878 h 1119226"/>
                    <a:gd name="connsiteX25" fmla="*/ 918445 w 1059772"/>
                    <a:gd name="connsiteY25" fmla="*/ 547325 h 1119226"/>
                    <a:gd name="connsiteX26" fmla="*/ 952321 w 1059772"/>
                    <a:gd name="connsiteY26" fmla="*/ 545138 h 1119226"/>
                    <a:gd name="connsiteX27" fmla="*/ 957900 w 1059772"/>
                    <a:gd name="connsiteY27" fmla="*/ 543934 h 1119226"/>
                    <a:gd name="connsiteX28" fmla="*/ 976238 w 1059772"/>
                    <a:gd name="connsiteY28" fmla="*/ 543614 h 1119226"/>
                    <a:gd name="connsiteX29" fmla="*/ 1059495 w 1059772"/>
                    <a:gd name="connsiteY29" fmla="*/ 638430 h 1119226"/>
                    <a:gd name="connsiteX30" fmla="*/ 980528 w 1059772"/>
                    <a:gd name="connsiteY30" fmla="*/ 718444 h 1119226"/>
                    <a:gd name="connsiteX31" fmla="*/ 974021 w 1059772"/>
                    <a:gd name="connsiteY31" fmla="*/ 718558 h 1119226"/>
                    <a:gd name="connsiteX32" fmla="*/ 974030 w 1059772"/>
                    <a:gd name="connsiteY32" fmla="*/ 718644 h 1119226"/>
                    <a:gd name="connsiteX33" fmla="*/ 922140 w 1059772"/>
                    <a:gd name="connsiteY33" fmla="*/ 721994 h 1119226"/>
                    <a:gd name="connsiteX34" fmla="*/ 870840 w 1059772"/>
                    <a:gd name="connsiteY34" fmla="*/ 720930 h 1119226"/>
                    <a:gd name="connsiteX35" fmla="*/ 620068 w 1059772"/>
                    <a:gd name="connsiteY35" fmla="*/ 648478 h 1119226"/>
                    <a:gd name="connsiteX36" fmla="*/ 589927 w 1059772"/>
                    <a:gd name="connsiteY36" fmla="*/ 629900 h 1119226"/>
                    <a:gd name="connsiteX37" fmla="*/ 616709 w 1059772"/>
                    <a:gd name="connsiteY37" fmla="*/ 655093 h 1119226"/>
                    <a:gd name="connsiteX38" fmla="*/ 887630 w 1059772"/>
                    <a:gd name="connsiteY38" fmla="*/ 779774 h 1119226"/>
                    <a:gd name="connsiteX39" fmla="*/ 887524 w 1059772"/>
                    <a:gd name="connsiteY39" fmla="*/ 780489 h 1119226"/>
                    <a:gd name="connsiteX40" fmla="*/ 901527 w 1059772"/>
                    <a:gd name="connsiteY40" fmla="*/ 781854 h 1119226"/>
                    <a:gd name="connsiteX41" fmla="*/ 979852 w 1059772"/>
                    <a:gd name="connsiteY41" fmla="*/ 874812 h 1119226"/>
                    <a:gd name="connsiteX42" fmla="*/ 881757 w 1059772"/>
                    <a:gd name="connsiteY42" fmla="*/ 969696 h 1119226"/>
                    <a:gd name="connsiteX43" fmla="*/ 861988 w 1059772"/>
                    <a:gd name="connsiteY43" fmla="*/ 967769 h 1119226"/>
                    <a:gd name="connsiteX44" fmla="*/ 857645 w 1059772"/>
                    <a:gd name="connsiteY44" fmla="*/ 966465 h 1119226"/>
                    <a:gd name="connsiteX45" fmla="*/ 800804 w 1059772"/>
                    <a:gd name="connsiteY45" fmla="*/ 955591 h 1119226"/>
                    <a:gd name="connsiteX46" fmla="*/ 449600 w 1059772"/>
                    <a:gd name="connsiteY46" fmla="*/ 757293 h 1119226"/>
                    <a:gd name="connsiteX47" fmla="*/ 432966 w 1059772"/>
                    <a:gd name="connsiteY47" fmla="*/ 738603 h 1119226"/>
                    <a:gd name="connsiteX48" fmla="*/ 442381 w 1059772"/>
                    <a:gd name="connsiteY48" fmla="*/ 753566 h 1119226"/>
                    <a:gd name="connsiteX49" fmla="*/ 634655 w 1059772"/>
                    <a:gd name="connsiteY49" fmla="*/ 925760 h 1119226"/>
                    <a:gd name="connsiteX50" fmla="*/ 671306 w 1059772"/>
                    <a:gd name="connsiteY50" fmla="*/ 943314 h 1119226"/>
                    <a:gd name="connsiteX51" fmla="*/ 680029 w 1059772"/>
                    <a:gd name="connsiteY51" fmla="*/ 946121 h 1119226"/>
                    <a:gd name="connsiteX52" fmla="*/ 733112 w 1059772"/>
                    <a:gd name="connsiteY52" fmla="*/ 1029133 h 1119226"/>
                    <a:gd name="connsiteX53" fmla="*/ 646199 w 1059772"/>
                    <a:gd name="connsiteY53" fmla="*/ 1119226 h 1119226"/>
                    <a:gd name="connsiteX54" fmla="*/ 612368 w 1059772"/>
                    <a:gd name="connsiteY54" fmla="*/ 1112146 h 1119226"/>
                    <a:gd name="connsiteX55" fmla="*/ 608168 w 1059772"/>
                    <a:gd name="connsiteY55" fmla="*/ 1109783 h 1119226"/>
                    <a:gd name="connsiteX56" fmla="*/ 550918 w 1059772"/>
                    <a:gd name="connsiteY56" fmla="*/ 1082362 h 1119226"/>
                    <a:gd name="connsiteX57" fmla="*/ 272929 w 1059772"/>
                    <a:gd name="connsiteY57" fmla="*/ 818231 h 1119226"/>
                    <a:gd name="connsiteX58" fmla="*/ 263877 w 1059772"/>
                    <a:gd name="connsiteY58" fmla="*/ 801586 h 1119226"/>
                    <a:gd name="connsiteX59" fmla="*/ 260179 w 1059772"/>
                    <a:gd name="connsiteY59" fmla="*/ 799850 h 1119226"/>
                    <a:gd name="connsiteX60" fmla="*/ 265380 w 1059772"/>
                    <a:gd name="connsiteY60" fmla="*/ 816804 h 1119226"/>
                    <a:gd name="connsiteX61" fmla="*/ 294131 w 1059772"/>
                    <a:gd name="connsiteY61" fmla="*/ 885425 h 1119226"/>
                    <a:gd name="connsiteX62" fmla="*/ 310035 w 1059772"/>
                    <a:gd name="connsiteY62" fmla="*/ 914633 h 1119226"/>
                    <a:gd name="connsiteX63" fmla="*/ 312317 w 1059772"/>
                    <a:gd name="connsiteY63" fmla="*/ 917806 h 1119226"/>
                    <a:gd name="connsiteX64" fmla="*/ 323049 w 1059772"/>
                    <a:gd name="connsiteY64" fmla="*/ 948774 h 1119226"/>
                    <a:gd name="connsiteX65" fmla="*/ 255745 w 1059772"/>
                    <a:gd name="connsiteY65" fmla="*/ 1041820 h 1119226"/>
                    <a:gd name="connsiteX66" fmla="*/ 231749 w 1059772"/>
                    <a:gd name="connsiteY66" fmla="*/ 1041479 h 1119226"/>
                    <a:gd name="connsiteX0" fmla="*/ 255498 w 1083521"/>
                    <a:gd name="connsiteY0" fmla="*/ 1041479 h 1119226"/>
                    <a:gd name="connsiteX1" fmla="*/ 199656 w 1083521"/>
                    <a:gd name="connsiteY1" fmla="*/ 1002187 h 1119226"/>
                    <a:gd name="connsiteX2" fmla="*/ 196782 w 1083521"/>
                    <a:gd name="connsiteY2" fmla="*/ 995955 h 1119226"/>
                    <a:gd name="connsiteX3" fmla="*/ 175322 w 1083521"/>
                    <a:gd name="connsiteY3" fmla="*/ 956542 h 1119226"/>
                    <a:gd name="connsiteX4" fmla="*/ 99402 w 1083521"/>
                    <a:gd name="connsiteY4" fmla="*/ 637781 h 1119226"/>
                    <a:gd name="connsiteX5" fmla="*/ 100486 w 1083521"/>
                    <a:gd name="connsiteY5" fmla="*/ 598314 h 1119226"/>
                    <a:gd name="connsiteX6" fmla="*/ 87928 w 1083521"/>
                    <a:gd name="connsiteY6" fmla="*/ 573222 h 1119226"/>
                    <a:gd name="connsiteX7" fmla="*/ 48556 w 1083521"/>
                    <a:gd name="connsiteY7" fmla="*/ 462198 h 1119226"/>
                    <a:gd name="connsiteX8" fmla="*/ 49019 w 1083521"/>
                    <a:gd name="connsiteY8" fmla="*/ 119399 h 1119226"/>
                    <a:gd name="connsiteX9" fmla="*/ 400952 w 1083521"/>
                    <a:gd name="connsiteY9" fmla="*/ -1 h 1119226"/>
                    <a:gd name="connsiteX10" fmla="*/ 415685 w 1083521"/>
                    <a:gd name="connsiteY10" fmla="*/ 1573 h 1119226"/>
                    <a:gd name="connsiteX11" fmla="*/ 581099 w 1083521"/>
                    <a:gd name="connsiteY11" fmla="*/ 65267 h 1119226"/>
                    <a:gd name="connsiteX12" fmla="*/ 583775 w 1083521"/>
                    <a:gd name="connsiteY12" fmla="*/ 67083 h 1119226"/>
                    <a:gd name="connsiteX13" fmla="*/ 586549 w 1083521"/>
                    <a:gd name="connsiteY13" fmla="*/ 66354 h 1119226"/>
                    <a:gd name="connsiteX14" fmla="*/ 879391 w 1083521"/>
                    <a:gd name="connsiteY14" fmla="*/ 76947 h 1119226"/>
                    <a:gd name="connsiteX15" fmla="*/ 879132 w 1083521"/>
                    <a:gd name="connsiteY15" fmla="*/ 77847 h 1119226"/>
                    <a:gd name="connsiteX16" fmla="*/ 889570 w 1083521"/>
                    <a:gd name="connsiteY16" fmla="*/ 80775 h 1119226"/>
                    <a:gd name="connsiteX17" fmla="*/ 908511 w 1083521"/>
                    <a:gd name="connsiteY17" fmla="*/ 90490 h 1119226"/>
                    <a:gd name="connsiteX18" fmla="*/ 939623 w 1083521"/>
                    <a:gd name="connsiteY18" fmla="*/ 235832 h 1119226"/>
                    <a:gd name="connsiteX19" fmla="*/ 833115 w 1083521"/>
                    <a:gd name="connsiteY19" fmla="*/ 282259 h 1119226"/>
                    <a:gd name="connsiteX20" fmla="*/ 821152 w 1083521"/>
                    <a:gd name="connsiteY20" fmla="*/ 278904 h 1119226"/>
                    <a:gd name="connsiteX21" fmla="*/ 821062 w 1083521"/>
                    <a:gd name="connsiteY21" fmla="*/ 279213 h 1119226"/>
                    <a:gd name="connsiteX22" fmla="*/ 562039 w 1083521"/>
                    <a:gd name="connsiteY22" fmla="*/ 293274 h 1119226"/>
                    <a:gd name="connsiteX23" fmla="*/ 544602 w 1083521"/>
                    <a:gd name="connsiteY23" fmla="*/ 301596 h 1119226"/>
                    <a:gd name="connsiteX24" fmla="*/ 556240 w 1083521"/>
                    <a:gd name="connsiteY24" fmla="*/ 324878 h 1119226"/>
                    <a:gd name="connsiteX25" fmla="*/ 942194 w 1083521"/>
                    <a:gd name="connsiteY25" fmla="*/ 547325 h 1119226"/>
                    <a:gd name="connsiteX26" fmla="*/ 976070 w 1083521"/>
                    <a:gd name="connsiteY26" fmla="*/ 545138 h 1119226"/>
                    <a:gd name="connsiteX27" fmla="*/ 981649 w 1083521"/>
                    <a:gd name="connsiteY27" fmla="*/ 543934 h 1119226"/>
                    <a:gd name="connsiteX28" fmla="*/ 999987 w 1083521"/>
                    <a:gd name="connsiteY28" fmla="*/ 543614 h 1119226"/>
                    <a:gd name="connsiteX29" fmla="*/ 1083244 w 1083521"/>
                    <a:gd name="connsiteY29" fmla="*/ 638430 h 1119226"/>
                    <a:gd name="connsiteX30" fmla="*/ 1004277 w 1083521"/>
                    <a:gd name="connsiteY30" fmla="*/ 718444 h 1119226"/>
                    <a:gd name="connsiteX31" fmla="*/ 997770 w 1083521"/>
                    <a:gd name="connsiteY31" fmla="*/ 718558 h 1119226"/>
                    <a:gd name="connsiteX32" fmla="*/ 997779 w 1083521"/>
                    <a:gd name="connsiteY32" fmla="*/ 718644 h 1119226"/>
                    <a:gd name="connsiteX33" fmla="*/ 945889 w 1083521"/>
                    <a:gd name="connsiteY33" fmla="*/ 721994 h 1119226"/>
                    <a:gd name="connsiteX34" fmla="*/ 894589 w 1083521"/>
                    <a:gd name="connsiteY34" fmla="*/ 720930 h 1119226"/>
                    <a:gd name="connsiteX35" fmla="*/ 643817 w 1083521"/>
                    <a:gd name="connsiteY35" fmla="*/ 648478 h 1119226"/>
                    <a:gd name="connsiteX36" fmla="*/ 613676 w 1083521"/>
                    <a:gd name="connsiteY36" fmla="*/ 629900 h 1119226"/>
                    <a:gd name="connsiteX37" fmla="*/ 640458 w 1083521"/>
                    <a:gd name="connsiteY37" fmla="*/ 655093 h 1119226"/>
                    <a:gd name="connsiteX38" fmla="*/ 911379 w 1083521"/>
                    <a:gd name="connsiteY38" fmla="*/ 779774 h 1119226"/>
                    <a:gd name="connsiteX39" fmla="*/ 911273 w 1083521"/>
                    <a:gd name="connsiteY39" fmla="*/ 780489 h 1119226"/>
                    <a:gd name="connsiteX40" fmla="*/ 925276 w 1083521"/>
                    <a:gd name="connsiteY40" fmla="*/ 781854 h 1119226"/>
                    <a:gd name="connsiteX41" fmla="*/ 1003601 w 1083521"/>
                    <a:gd name="connsiteY41" fmla="*/ 874812 h 1119226"/>
                    <a:gd name="connsiteX42" fmla="*/ 905506 w 1083521"/>
                    <a:gd name="connsiteY42" fmla="*/ 969696 h 1119226"/>
                    <a:gd name="connsiteX43" fmla="*/ 885737 w 1083521"/>
                    <a:gd name="connsiteY43" fmla="*/ 967769 h 1119226"/>
                    <a:gd name="connsiteX44" fmla="*/ 881394 w 1083521"/>
                    <a:gd name="connsiteY44" fmla="*/ 966465 h 1119226"/>
                    <a:gd name="connsiteX45" fmla="*/ 824553 w 1083521"/>
                    <a:gd name="connsiteY45" fmla="*/ 955591 h 1119226"/>
                    <a:gd name="connsiteX46" fmla="*/ 473349 w 1083521"/>
                    <a:gd name="connsiteY46" fmla="*/ 757293 h 1119226"/>
                    <a:gd name="connsiteX47" fmla="*/ 456715 w 1083521"/>
                    <a:gd name="connsiteY47" fmla="*/ 738603 h 1119226"/>
                    <a:gd name="connsiteX48" fmla="*/ 466130 w 1083521"/>
                    <a:gd name="connsiteY48" fmla="*/ 753566 h 1119226"/>
                    <a:gd name="connsiteX49" fmla="*/ 658404 w 1083521"/>
                    <a:gd name="connsiteY49" fmla="*/ 925760 h 1119226"/>
                    <a:gd name="connsiteX50" fmla="*/ 695055 w 1083521"/>
                    <a:gd name="connsiteY50" fmla="*/ 943314 h 1119226"/>
                    <a:gd name="connsiteX51" fmla="*/ 703778 w 1083521"/>
                    <a:gd name="connsiteY51" fmla="*/ 946121 h 1119226"/>
                    <a:gd name="connsiteX52" fmla="*/ 756861 w 1083521"/>
                    <a:gd name="connsiteY52" fmla="*/ 1029133 h 1119226"/>
                    <a:gd name="connsiteX53" fmla="*/ 669948 w 1083521"/>
                    <a:gd name="connsiteY53" fmla="*/ 1119226 h 1119226"/>
                    <a:gd name="connsiteX54" fmla="*/ 636117 w 1083521"/>
                    <a:gd name="connsiteY54" fmla="*/ 1112146 h 1119226"/>
                    <a:gd name="connsiteX55" fmla="*/ 631917 w 1083521"/>
                    <a:gd name="connsiteY55" fmla="*/ 1109783 h 1119226"/>
                    <a:gd name="connsiteX56" fmla="*/ 574667 w 1083521"/>
                    <a:gd name="connsiteY56" fmla="*/ 1082362 h 1119226"/>
                    <a:gd name="connsiteX57" fmla="*/ 296678 w 1083521"/>
                    <a:gd name="connsiteY57" fmla="*/ 818231 h 1119226"/>
                    <a:gd name="connsiteX58" fmla="*/ 287626 w 1083521"/>
                    <a:gd name="connsiteY58" fmla="*/ 801586 h 1119226"/>
                    <a:gd name="connsiteX59" fmla="*/ 283928 w 1083521"/>
                    <a:gd name="connsiteY59" fmla="*/ 799850 h 1119226"/>
                    <a:gd name="connsiteX60" fmla="*/ 289129 w 1083521"/>
                    <a:gd name="connsiteY60" fmla="*/ 816804 h 1119226"/>
                    <a:gd name="connsiteX61" fmla="*/ 317880 w 1083521"/>
                    <a:gd name="connsiteY61" fmla="*/ 885425 h 1119226"/>
                    <a:gd name="connsiteX62" fmla="*/ 333784 w 1083521"/>
                    <a:gd name="connsiteY62" fmla="*/ 914633 h 1119226"/>
                    <a:gd name="connsiteX63" fmla="*/ 336066 w 1083521"/>
                    <a:gd name="connsiteY63" fmla="*/ 917806 h 1119226"/>
                    <a:gd name="connsiteX64" fmla="*/ 346798 w 1083521"/>
                    <a:gd name="connsiteY64" fmla="*/ 948774 h 1119226"/>
                    <a:gd name="connsiteX65" fmla="*/ 279494 w 1083521"/>
                    <a:gd name="connsiteY65" fmla="*/ 1041820 h 1119226"/>
                    <a:gd name="connsiteX66" fmla="*/ 255498 w 1083521"/>
                    <a:gd name="connsiteY66" fmla="*/ 1041479 h 1119226"/>
                    <a:gd name="connsiteX0" fmla="*/ 255498 w 1083521"/>
                    <a:gd name="connsiteY0" fmla="*/ 1041479 h 1119226"/>
                    <a:gd name="connsiteX1" fmla="*/ 199656 w 1083521"/>
                    <a:gd name="connsiteY1" fmla="*/ 1002187 h 1119226"/>
                    <a:gd name="connsiteX2" fmla="*/ 196782 w 1083521"/>
                    <a:gd name="connsiteY2" fmla="*/ 995955 h 1119226"/>
                    <a:gd name="connsiteX3" fmla="*/ 175322 w 1083521"/>
                    <a:gd name="connsiteY3" fmla="*/ 956542 h 1119226"/>
                    <a:gd name="connsiteX4" fmla="*/ 99402 w 1083521"/>
                    <a:gd name="connsiteY4" fmla="*/ 637781 h 1119226"/>
                    <a:gd name="connsiteX5" fmla="*/ 100486 w 1083521"/>
                    <a:gd name="connsiteY5" fmla="*/ 598314 h 1119226"/>
                    <a:gd name="connsiteX6" fmla="*/ 87928 w 1083521"/>
                    <a:gd name="connsiteY6" fmla="*/ 573222 h 1119226"/>
                    <a:gd name="connsiteX7" fmla="*/ 48556 w 1083521"/>
                    <a:gd name="connsiteY7" fmla="*/ 462198 h 1119226"/>
                    <a:gd name="connsiteX8" fmla="*/ 49019 w 1083521"/>
                    <a:gd name="connsiteY8" fmla="*/ 119399 h 1119226"/>
                    <a:gd name="connsiteX9" fmla="*/ 400952 w 1083521"/>
                    <a:gd name="connsiteY9" fmla="*/ -1 h 1119226"/>
                    <a:gd name="connsiteX10" fmla="*/ 581099 w 1083521"/>
                    <a:gd name="connsiteY10" fmla="*/ 65267 h 1119226"/>
                    <a:gd name="connsiteX11" fmla="*/ 583775 w 1083521"/>
                    <a:gd name="connsiteY11" fmla="*/ 67083 h 1119226"/>
                    <a:gd name="connsiteX12" fmla="*/ 586549 w 1083521"/>
                    <a:gd name="connsiteY12" fmla="*/ 66354 h 1119226"/>
                    <a:gd name="connsiteX13" fmla="*/ 879391 w 1083521"/>
                    <a:gd name="connsiteY13" fmla="*/ 76947 h 1119226"/>
                    <a:gd name="connsiteX14" fmla="*/ 879132 w 1083521"/>
                    <a:gd name="connsiteY14" fmla="*/ 77847 h 1119226"/>
                    <a:gd name="connsiteX15" fmla="*/ 889570 w 1083521"/>
                    <a:gd name="connsiteY15" fmla="*/ 80775 h 1119226"/>
                    <a:gd name="connsiteX16" fmla="*/ 908511 w 1083521"/>
                    <a:gd name="connsiteY16" fmla="*/ 90490 h 1119226"/>
                    <a:gd name="connsiteX17" fmla="*/ 939623 w 1083521"/>
                    <a:gd name="connsiteY17" fmla="*/ 235832 h 1119226"/>
                    <a:gd name="connsiteX18" fmla="*/ 833115 w 1083521"/>
                    <a:gd name="connsiteY18" fmla="*/ 282259 h 1119226"/>
                    <a:gd name="connsiteX19" fmla="*/ 821152 w 1083521"/>
                    <a:gd name="connsiteY19" fmla="*/ 278904 h 1119226"/>
                    <a:gd name="connsiteX20" fmla="*/ 821062 w 1083521"/>
                    <a:gd name="connsiteY20" fmla="*/ 279213 h 1119226"/>
                    <a:gd name="connsiteX21" fmla="*/ 562039 w 1083521"/>
                    <a:gd name="connsiteY21" fmla="*/ 293274 h 1119226"/>
                    <a:gd name="connsiteX22" fmla="*/ 544602 w 1083521"/>
                    <a:gd name="connsiteY22" fmla="*/ 301596 h 1119226"/>
                    <a:gd name="connsiteX23" fmla="*/ 556240 w 1083521"/>
                    <a:gd name="connsiteY23" fmla="*/ 324878 h 1119226"/>
                    <a:gd name="connsiteX24" fmla="*/ 942194 w 1083521"/>
                    <a:gd name="connsiteY24" fmla="*/ 547325 h 1119226"/>
                    <a:gd name="connsiteX25" fmla="*/ 976070 w 1083521"/>
                    <a:gd name="connsiteY25" fmla="*/ 545138 h 1119226"/>
                    <a:gd name="connsiteX26" fmla="*/ 981649 w 1083521"/>
                    <a:gd name="connsiteY26" fmla="*/ 543934 h 1119226"/>
                    <a:gd name="connsiteX27" fmla="*/ 999987 w 1083521"/>
                    <a:gd name="connsiteY27" fmla="*/ 543614 h 1119226"/>
                    <a:gd name="connsiteX28" fmla="*/ 1083244 w 1083521"/>
                    <a:gd name="connsiteY28" fmla="*/ 638430 h 1119226"/>
                    <a:gd name="connsiteX29" fmla="*/ 1004277 w 1083521"/>
                    <a:gd name="connsiteY29" fmla="*/ 718444 h 1119226"/>
                    <a:gd name="connsiteX30" fmla="*/ 997770 w 1083521"/>
                    <a:gd name="connsiteY30" fmla="*/ 718558 h 1119226"/>
                    <a:gd name="connsiteX31" fmla="*/ 997779 w 1083521"/>
                    <a:gd name="connsiteY31" fmla="*/ 718644 h 1119226"/>
                    <a:gd name="connsiteX32" fmla="*/ 945889 w 1083521"/>
                    <a:gd name="connsiteY32" fmla="*/ 721994 h 1119226"/>
                    <a:gd name="connsiteX33" fmla="*/ 894589 w 1083521"/>
                    <a:gd name="connsiteY33" fmla="*/ 720930 h 1119226"/>
                    <a:gd name="connsiteX34" fmla="*/ 643817 w 1083521"/>
                    <a:gd name="connsiteY34" fmla="*/ 648478 h 1119226"/>
                    <a:gd name="connsiteX35" fmla="*/ 613676 w 1083521"/>
                    <a:gd name="connsiteY35" fmla="*/ 629900 h 1119226"/>
                    <a:gd name="connsiteX36" fmla="*/ 640458 w 1083521"/>
                    <a:gd name="connsiteY36" fmla="*/ 655093 h 1119226"/>
                    <a:gd name="connsiteX37" fmla="*/ 911379 w 1083521"/>
                    <a:gd name="connsiteY37" fmla="*/ 779774 h 1119226"/>
                    <a:gd name="connsiteX38" fmla="*/ 911273 w 1083521"/>
                    <a:gd name="connsiteY38" fmla="*/ 780489 h 1119226"/>
                    <a:gd name="connsiteX39" fmla="*/ 925276 w 1083521"/>
                    <a:gd name="connsiteY39" fmla="*/ 781854 h 1119226"/>
                    <a:gd name="connsiteX40" fmla="*/ 1003601 w 1083521"/>
                    <a:gd name="connsiteY40" fmla="*/ 874812 h 1119226"/>
                    <a:gd name="connsiteX41" fmla="*/ 905506 w 1083521"/>
                    <a:gd name="connsiteY41" fmla="*/ 969696 h 1119226"/>
                    <a:gd name="connsiteX42" fmla="*/ 885737 w 1083521"/>
                    <a:gd name="connsiteY42" fmla="*/ 967769 h 1119226"/>
                    <a:gd name="connsiteX43" fmla="*/ 881394 w 1083521"/>
                    <a:gd name="connsiteY43" fmla="*/ 966465 h 1119226"/>
                    <a:gd name="connsiteX44" fmla="*/ 824553 w 1083521"/>
                    <a:gd name="connsiteY44" fmla="*/ 955591 h 1119226"/>
                    <a:gd name="connsiteX45" fmla="*/ 473349 w 1083521"/>
                    <a:gd name="connsiteY45" fmla="*/ 757293 h 1119226"/>
                    <a:gd name="connsiteX46" fmla="*/ 456715 w 1083521"/>
                    <a:gd name="connsiteY46" fmla="*/ 738603 h 1119226"/>
                    <a:gd name="connsiteX47" fmla="*/ 466130 w 1083521"/>
                    <a:gd name="connsiteY47" fmla="*/ 753566 h 1119226"/>
                    <a:gd name="connsiteX48" fmla="*/ 658404 w 1083521"/>
                    <a:gd name="connsiteY48" fmla="*/ 925760 h 1119226"/>
                    <a:gd name="connsiteX49" fmla="*/ 695055 w 1083521"/>
                    <a:gd name="connsiteY49" fmla="*/ 943314 h 1119226"/>
                    <a:gd name="connsiteX50" fmla="*/ 703778 w 1083521"/>
                    <a:gd name="connsiteY50" fmla="*/ 946121 h 1119226"/>
                    <a:gd name="connsiteX51" fmla="*/ 756861 w 1083521"/>
                    <a:gd name="connsiteY51" fmla="*/ 1029133 h 1119226"/>
                    <a:gd name="connsiteX52" fmla="*/ 669948 w 1083521"/>
                    <a:gd name="connsiteY52" fmla="*/ 1119226 h 1119226"/>
                    <a:gd name="connsiteX53" fmla="*/ 636117 w 1083521"/>
                    <a:gd name="connsiteY53" fmla="*/ 1112146 h 1119226"/>
                    <a:gd name="connsiteX54" fmla="*/ 631917 w 1083521"/>
                    <a:gd name="connsiteY54" fmla="*/ 1109783 h 1119226"/>
                    <a:gd name="connsiteX55" fmla="*/ 574667 w 1083521"/>
                    <a:gd name="connsiteY55" fmla="*/ 1082362 h 1119226"/>
                    <a:gd name="connsiteX56" fmla="*/ 296678 w 1083521"/>
                    <a:gd name="connsiteY56" fmla="*/ 818231 h 1119226"/>
                    <a:gd name="connsiteX57" fmla="*/ 287626 w 1083521"/>
                    <a:gd name="connsiteY57" fmla="*/ 801586 h 1119226"/>
                    <a:gd name="connsiteX58" fmla="*/ 283928 w 1083521"/>
                    <a:gd name="connsiteY58" fmla="*/ 799850 h 1119226"/>
                    <a:gd name="connsiteX59" fmla="*/ 289129 w 1083521"/>
                    <a:gd name="connsiteY59" fmla="*/ 816804 h 1119226"/>
                    <a:gd name="connsiteX60" fmla="*/ 317880 w 1083521"/>
                    <a:gd name="connsiteY60" fmla="*/ 885425 h 1119226"/>
                    <a:gd name="connsiteX61" fmla="*/ 333784 w 1083521"/>
                    <a:gd name="connsiteY61" fmla="*/ 914633 h 1119226"/>
                    <a:gd name="connsiteX62" fmla="*/ 336066 w 1083521"/>
                    <a:gd name="connsiteY62" fmla="*/ 917806 h 1119226"/>
                    <a:gd name="connsiteX63" fmla="*/ 346798 w 1083521"/>
                    <a:gd name="connsiteY63" fmla="*/ 948774 h 1119226"/>
                    <a:gd name="connsiteX64" fmla="*/ 279494 w 1083521"/>
                    <a:gd name="connsiteY64" fmla="*/ 1041820 h 1119226"/>
                    <a:gd name="connsiteX65" fmla="*/ 255498 w 1083521"/>
                    <a:gd name="connsiteY65" fmla="*/ 1041479 h 1119226"/>
                    <a:gd name="connsiteX0" fmla="*/ 255498 w 1083521"/>
                    <a:gd name="connsiteY0" fmla="*/ 1051836 h 1129583"/>
                    <a:gd name="connsiteX1" fmla="*/ 199656 w 1083521"/>
                    <a:gd name="connsiteY1" fmla="*/ 1012544 h 1129583"/>
                    <a:gd name="connsiteX2" fmla="*/ 196782 w 1083521"/>
                    <a:gd name="connsiteY2" fmla="*/ 1006312 h 1129583"/>
                    <a:gd name="connsiteX3" fmla="*/ 175322 w 1083521"/>
                    <a:gd name="connsiteY3" fmla="*/ 966899 h 1129583"/>
                    <a:gd name="connsiteX4" fmla="*/ 99402 w 1083521"/>
                    <a:gd name="connsiteY4" fmla="*/ 648138 h 1129583"/>
                    <a:gd name="connsiteX5" fmla="*/ 100486 w 1083521"/>
                    <a:gd name="connsiteY5" fmla="*/ 608671 h 1129583"/>
                    <a:gd name="connsiteX6" fmla="*/ 87928 w 1083521"/>
                    <a:gd name="connsiteY6" fmla="*/ 583579 h 1129583"/>
                    <a:gd name="connsiteX7" fmla="*/ 48556 w 1083521"/>
                    <a:gd name="connsiteY7" fmla="*/ 472555 h 1129583"/>
                    <a:gd name="connsiteX8" fmla="*/ 49019 w 1083521"/>
                    <a:gd name="connsiteY8" fmla="*/ 129756 h 1129583"/>
                    <a:gd name="connsiteX9" fmla="*/ 400952 w 1083521"/>
                    <a:gd name="connsiteY9" fmla="*/ 10356 h 1129583"/>
                    <a:gd name="connsiteX10" fmla="*/ 581099 w 1083521"/>
                    <a:gd name="connsiteY10" fmla="*/ 75624 h 1129583"/>
                    <a:gd name="connsiteX11" fmla="*/ 583775 w 1083521"/>
                    <a:gd name="connsiteY11" fmla="*/ 77440 h 1129583"/>
                    <a:gd name="connsiteX12" fmla="*/ 586549 w 1083521"/>
                    <a:gd name="connsiteY12" fmla="*/ 76711 h 1129583"/>
                    <a:gd name="connsiteX13" fmla="*/ 879391 w 1083521"/>
                    <a:gd name="connsiteY13" fmla="*/ 87304 h 1129583"/>
                    <a:gd name="connsiteX14" fmla="*/ 879132 w 1083521"/>
                    <a:gd name="connsiteY14" fmla="*/ 88204 h 1129583"/>
                    <a:gd name="connsiteX15" fmla="*/ 889570 w 1083521"/>
                    <a:gd name="connsiteY15" fmla="*/ 91132 h 1129583"/>
                    <a:gd name="connsiteX16" fmla="*/ 908511 w 1083521"/>
                    <a:gd name="connsiteY16" fmla="*/ 100847 h 1129583"/>
                    <a:gd name="connsiteX17" fmla="*/ 939623 w 1083521"/>
                    <a:gd name="connsiteY17" fmla="*/ 246189 h 1129583"/>
                    <a:gd name="connsiteX18" fmla="*/ 833115 w 1083521"/>
                    <a:gd name="connsiteY18" fmla="*/ 292616 h 1129583"/>
                    <a:gd name="connsiteX19" fmla="*/ 821152 w 1083521"/>
                    <a:gd name="connsiteY19" fmla="*/ 289261 h 1129583"/>
                    <a:gd name="connsiteX20" fmla="*/ 821062 w 1083521"/>
                    <a:gd name="connsiteY20" fmla="*/ 289570 h 1129583"/>
                    <a:gd name="connsiteX21" fmla="*/ 562039 w 1083521"/>
                    <a:gd name="connsiteY21" fmla="*/ 303631 h 1129583"/>
                    <a:gd name="connsiteX22" fmla="*/ 544602 w 1083521"/>
                    <a:gd name="connsiteY22" fmla="*/ 311953 h 1129583"/>
                    <a:gd name="connsiteX23" fmla="*/ 556240 w 1083521"/>
                    <a:gd name="connsiteY23" fmla="*/ 335235 h 1129583"/>
                    <a:gd name="connsiteX24" fmla="*/ 942194 w 1083521"/>
                    <a:gd name="connsiteY24" fmla="*/ 557682 h 1129583"/>
                    <a:gd name="connsiteX25" fmla="*/ 976070 w 1083521"/>
                    <a:gd name="connsiteY25" fmla="*/ 555495 h 1129583"/>
                    <a:gd name="connsiteX26" fmla="*/ 981649 w 1083521"/>
                    <a:gd name="connsiteY26" fmla="*/ 554291 h 1129583"/>
                    <a:gd name="connsiteX27" fmla="*/ 999987 w 1083521"/>
                    <a:gd name="connsiteY27" fmla="*/ 553971 h 1129583"/>
                    <a:gd name="connsiteX28" fmla="*/ 1083244 w 1083521"/>
                    <a:gd name="connsiteY28" fmla="*/ 648787 h 1129583"/>
                    <a:gd name="connsiteX29" fmla="*/ 1004277 w 1083521"/>
                    <a:gd name="connsiteY29" fmla="*/ 728801 h 1129583"/>
                    <a:gd name="connsiteX30" fmla="*/ 997770 w 1083521"/>
                    <a:gd name="connsiteY30" fmla="*/ 728915 h 1129583"/>
                    <a:gd name="connsiteX31" fmla="*/ 997779 w 1083521"/>
                    <a:gd name="connsiteY31" fmla="*/ 729001 h 1129583"/>
                    <a:gd name="connsiteX32" fmla="*/ 945889 w 1083521"/>
                    <a:gd name="connsiteY32" fmla="*/ 732351 h 1129583"/>
                    <a:gd name="connsiteX33" fmla="*/ 894589 w 1083521"/>
                    <a:gd name="connsiteY33" fmla="*/ 731287 h 1129583"/>
                    <a:gd name="connsiteX34" fmla="*/ 643817 w 1083521"/>
                    <a:gd name="connsiteY34" fmla="*/ 658835 h 1129583"/>
                    <a:gd name="connsiteX35" fmla="*/ 613676 w 1083521"/>
                    <a:gd name="connsiteY35" fmla="*/ 640257 h 1129583"/>
                    <a:gd name="connsiteX36" fmla="*/ 640458 w 1083521"/>
                    <a:gd name="connsiteY36" fmla="*/ 665450 h 1129583"/>
                    <a:gd name="connsiteX37" fmla="*/ 911379 w 1083521"/>
                    <a:gd name="connsiteY37" fmla="*/ 790131 h 1129583"/>
                    <a:gd name="connsiteX38" fmla="*/ 911273 w 1083521"/>
                    <a:gd name="connsiteY38" fmla="*/ 790846 h 1129583"/>
                    <a:gd name="connsiteX39" fmla="*/ 925276 w 1083521"/>
                    <a:gd name="connsiteY39" fmla="*/ 792211 h 1129583"/>
                    <a:gd name="connsiteX40" fmla="*/ 1003601 w 1083521"/>
                    <a:gd name="connsiteY40" fmla="*/ 885169 h 1129583"/>
                    <a:gd name="connsiteX41" fmla="*/ 905506 w 1083521"/>
                    <a:gd name="connsiteY41" fmla="*/ 980053 h 1129583"/>
                    <a:gd name="connsiteX42" fmla="*/ 885737 w 1083521"/>
                    <a:gd name="connsiteY42" fmla="*/ 978126 h 1129583"/>
                    <a:gd name="connsiteX43" fmla="*/ 881394 w 1083521"/>
                    <a:gd name="connsiteY43" fmla="*/ 976822 h 1129583"/>
                    <a:gd name="connsiteX44" fmla="*/ 824553 w 1083521"/>
                    <a:gd name="connsiteY44" fmla="*/ 965948 h 1129583"/>
                    <a:gd name="connsiteX45" fmla="*/ 473349 w 1083521"/>
                    <a:gd name="connsiteY45" fmla="*/ 767650 h 1129583"/>
                    <a:gd name="connsiteX46" fmla="*/ 456715 w 1083521"/>
                    <a:gd name="connsiteY46" fmla="*/ 748960 h 1129583"/>
                    <a:gd name="connsiteX47" fmla="*/ 466130 w 1083521"/>
                    <a:gd name="connsiteY47" fmla="*/ 763923 h 1129583"/>
                    <a:gd name="connsiteX48" fmla="*/ 658404 w 1083521"/>
                    <a:gd name="connsiteY48" fmla="*/ 936117 h 1129583"/>
                    <a:gd name="connsiteX49" fmla="*/ 695055 w 1083521"/>
                    <a:gd name="connsiteY49" fmla="*/ 953671 h 1129583"/>
                    <a:gd name="connsiteX50" fmla="*/ 703778 w 1083521"/>
                    <a:gd name="connsiteY50" fmla="*/ 956478 h 1129583"/>
                    <a:gd name="connsiteX51" fmla="*/ 756861 w 1083521"/>
                    <a:gd name="connsiteY51" fmla="*/ 1039490 h 1129583"/>
                    <a:gd name="connsiteX52" fmla="*/ 669948 w 1083521"/>
                    <a:gd name="connsiteY52" fmla="*/ 1129583 h 1129583"/>
                    <a:gd name="connsiteX53" fmla="*/ 636117 w 1083521"/>
                    <a:gd name="connsiteY53" fmla="*/ 1122503 h 1129583"/>
                    <a:gd name="connsiteX54" fmla="*/ 631917 w 1083521"/>
                    <a:gd name="connsiteY54" fmla="*/ 1120140 h 1129583"/>
                    <a:gd name="connsiteX55" fmla="*/ 574667 w 1083521"/>
                    <a:gd name="connsiteY55" fmla="*/ 1092719 h 1129583"/>
                    <a:gd name="connsiteX56" fmla="*/ 296678 w 1083521"/>
                    <a:gd name="connsiteY56" fmla="*/ 828588 h 1129583"/>
                    <a:gd name="connsiteX57" fmla="*/ 287626 w 1083521"/>
                    <a:gd name="connsiteY57" fmla="*/ 811943 h 1129583"/>
                    <a:gd name="connsiteX58" fmla="*/ 283928 w 1083521"/>
                    <a:gd name="connsiteY58" fmla="*/ 810207 h 1129583"/>
                    <a:gd name="connsiteX59" fmla="*/ 289129 w 1083521"/>
                    <a:gd name="connsiteY59" fmla="*/ 827161 h 1129583"/>
                    <a:gd name="connsiteX60" fmla="*/ 317880 w 1083521"/>
                    <a:gd name="connsiteY60" fmla="*/ 895782 h 1129583"/>
                    <a:gd name="connsiteX61" fmla="*/ 333784 w 1083521"/>
                    <a:gd name="connsiteY61" fmla="*/ 924990 h 1129583"/>
                    <a:gd name="connsiteX62" fmla="*/ 336066 w 1083521"/>
                    <a:gd name="connsiteY62" fmla="*/ 928163 h 1129583"/>
                    <a:gd name="connsiteX63" fmla="*/ 346798 w 1083521"/>
                    <a:gd name="connsiteY63" fmla="*/ 959131 h 1129583"/>
                    <a:gd name="connsiteX64" fmla="*/ 279494 w 1083521"/>
                    <a:gd name="connsiteY64" fmla="*/ 1052177 h 1129583"/>
                    <a:gd name="connsiteX65" fmla="*/ 255498 w 1083521"/>
                    <a:gd name="connsiteY65" fmla="*/ 1051836 h 1129583"/>
                    <a:gd name="connsiteX0" fmla="*/ 289705 w 1117728"/>
                    <a:gd name="connsiteY0" fmla="*/ 1043547 h 1121294"/>
                    <a:gd name="connsiteX1" fmla="*/ 233863 w 1117728"/>
                    <a:gd name="connsiteY1" fmla="*/ 1004255 h 1121294"/>
                    <a:gd name="connsiteX2" fmla="*/ 230989 w 1117728"/>
                    <a:gd name="connsiteY2" fmla="*/ 998023 h 1121294"/>
                    <a:gd name="connsiteX3" fmla="*/ 209529 w 1117728"/>
                    <a:gd name="connsiteY3" fmla="*/ 958610 h 1121294"/>
                    <a:gd name="connsiteX4" fmla="*/ 133609 w 1117728"/>
                    <a:gd name="connsiteY4" fmla="*/ 639849 h 1121294"/>
                    <a:gd name="connsiteX5" fmla="*/ 134693 w 1117728"/>
                    <a:gd name="connsiteY5" fmla="*/ 600382 h 1121294"/>
                    <a:gd name="connsiteX6" fmla="*/ 122135 w 1117728"/>
                    <a:gd name="connsiteY6" fmla="*/ 575290 h 1121294"/>
                    <a:gd name="connsiteX7" fmla="*/ 82763 w 1117728"/>
                    <a:gd name="connsiteY7" fmla="*/ 464266 h 1121294"/>
                    <a:gd name="connsiteX8" fmla="*/ 32267 w 1117728"/>
                    <a:gd name="connsiteY8" fmla="*/ 148866 h 1121294"/>
                    <a:gd name="connsiteX9" fmla="*/ 435159 w 1117728"/>
                    <a:gd name="connsiteY9" fmla="*/ 2067 h 1121294"/>
                    <a:gd name="connsiteX10" fmla="*/ 615306 w 1117728"/>
                    <a:gd name="connsiteY10" fmla="*/ 67335 h 1121294"/>
                    <a:gd name="connsiteX11" fmla="*/ 617982 w 1117728"/>
                    <a:gd name="connsiteY11" fmla="*/ 69151 h 1121294"/>
                    <a:gd name="connsiteX12" fmla="*/ 620756 w 1117728"/>
                    <a:gd name="connsiteY12" fmla="*/ 68422 h 1121294"/>
                    <a:gd name="connsiteX13" fmla="*/ 913598 w 1117728"/>
                    <a:gd name="connsiteY13" fmla="*/ 79015 h 1121294"/>
                    <a:gd name="connsiteX14" fmla="*/ 913339 w 1117728"/>
                    <a:gd name="connsiteY14" fmla="*/ 79915 h 1121294"/>
                    <a:gd name="connsiteX15" fmla="*/ 923777 w 1117728"/>
                    <a:gd name="connsiteY15" fmla="*/ 82843 h 1121294"/>
                    <a:gd name="connsiteX16" fmla="*/ 942718 w 1117728"/>
                    <a:gd name="connsiteY16" fmla="*/ 92558 h 1121294"/>
                    <a:gd name="connsiteX17" fmla="*/ 973830 w 1117728"/>
                    <a:gd name="connsiteY17" fmla="*/ 237900 h 1121294"/>
                    <a:gd name="connsiteX18" fmla="*/ 867322 w 1117728"/>
                    <a:gd name="connsiteY18" fmla="*/ 284327 h 1121294"/>
                    <a:gd name="connsiteX19" fmla="*/ 855359 w 1117728"/>
                    <a:gd name="connsiteY19" fmla="*/ 280972 h 1121294"/>
                    <a:gd name="connsiteX20" fmla="*/ 855269 w 1117728"/>
                    <a:gd name="connsiteY20" fmla="*/ 281281 h 1121294"/>
                    <a:gd name="connsiteX21" fmla="*/ 596246 w 1117728"/>
                    <a:gd name="connsiteY21" fmla="*/ 295342 h 1121294"/>
                    <a:gd name="connsiteX22" fmla="*/ 578809 w 1117728"/>
                    <a:gd name="connsiteY22" fmla="*/ 303664 h 1121294"/>
                    <a:gd name="connsiteX23" fmla="*/ 590447 w 1117728"/>
                    <a:gd name="connsiteY23" fmla="*/ 326946 h 1121294"/>
                    <a:gd name="connsiteX24" fmla="*/ 976401 w 1117728"/>
                    <a:gd name="connsiteY24" fmla="*/ 549393 h 1121294"/>
                    <a:gd name="connsiteX25" fmla="*/ 1010277 w 1117728"/>
                    <a:gd name="connsiteY25" fmla="*/ 547206 h 1121294"/>
                    <a:gd name="connsiteX26" fmla="*/ 1015856 w 1117728"/>
                    <a:gd name="connsiteY26" fmla="*/ 546002 h 1121294"/>
                    <a:gd name="connsiteX27" fmla="*/ 1034194 w 1117728"/>
                    <a:gd name="connsiteY27" fmla="*/ 545682 h 1121294"/>
                    <a:gd name="connsiteX28" fmla="*/ 1117451 w 1117728"/>
                    <a:gd name="connsiteY28" fmla="*/ 640498 h 1121294"/>
                    <a:gd name="connsiteX29" fmla="*/ 1038484 w 1117728"/>
                    <a:gd name="connsiteY29" fmla="*/ 720512 h 1121294"/>
                    <a:gd name="connsiteX30" fmla="*/ 1031977 w 1117728"/>
                    <a:gd name="connsiteY30" fmla="*/ 720626 h 1121294"/>
                    <a:gd name="connsiteX31" fmla="*/ 1031986 w 1117728"/>
                    <a:gd name="connsiteY31" fmla="*/ 720712 h 1121294"/>
                    <a:gd name="connsiteX32" fmla="*/ 980096 w 1117728"/>
                    <a:gd name="connsiteY32" fmla="*/ 724062 h 1121294"/>
                    <a:gd name="connsiteX33" fmla="*/ 928796 w 1117728"/>
                    <a:gd name="connsiteY33" fmla="*/ 722998 h 1121294"/>
                    <a:gd name="connsiteX34" fmla="*/ 678024 w 1117728"/>
                    <a:gd name="connsiteY34" fmla="*/ 650546 h 1121294"/>
                    <a:gd name="connsiteX35" fmla="*/ 647883 w 1117728"/>
                    <a:gd name="connsiteY35" fmla="*/ 631968 h 1121294"/>
                    <a:gd name="connsiteX36" fmla="*/ 674665 w 1117728"/>
                    <a:gd name="connsiteY36" fmla="*/ 657161 h 1121294"/>
                    <a:gd name="connsiteX37" fmla="*/ 945586 w 1117728"/>
                    <a:gd name="connsiteY37" fmla="*/ 781842 h 1121294"/>
                    <a:gd name="connsiteX38" fmla="*/ 945480 w 1117728"/>
                    <a:gd name="connsiteY38" fmla="*/ 782557 h 1121294"/>
                    <a:gd name="connsiteX39" fmla="*/ 959483 w 1117728"/>
                    <a:gd name="connsiteY39" fmla="*/ 783922 h 1121294"/>
                    <a:gd name="connsiteX40" fmla="*/ 1037808 w 1117728"/>
                    <a:gd name="connsiteY40" fmla="*/ 876880 h 1121294"/>
                    <a:gd name="connsiteX41" fmla="*/ 939713 w 1117728"/>
                    <a:gd name="connsiteY41" fmla="*/ 971764 h 1121294"/>
                    <a:gd name="connsiteX42" fmla="*/ 919944 w 1117728"/>
                    <a:gd name="connsiteY42" fmla="*/ 969837 h 1121294"/>
                    <a:gd name="connsiteX43" fmla="*/ 915601 w 1117728"/>
                    <a:gd name="connsiteY43" fmla="*/ 968533 h 1121294"/>
                    <a:gd name="connsiteX44" fmla="*/ 858760 w 1117728"/>
                    <a:gd name="connsiteY44" fmla="*/ 957659 h 1121294"/>
                    <a:gd name="connsiteX45" fmla="*/ 507556 w 1117728"/>
                    <a:gd name="connsiteY45" fmla="*/ 759361 h 1121294"/>
                    <a:gd name="connsiteX46" fmla="*/ 490922 w 1117728"/>
                    <a:gd name="connsiteY46" fmla="*/ 740671 h 1121294"/>
                    <a:gd name="connsiteX47" fmla="*/ 500337 w 1117728"/>
                    <a:gd name="connsiteY47" fmla="*/ 755634 h 1121294"/>
                    <a:gd name="connsiteX48" fmla="*/ 692611 w 1117728"/>
                    <a:gd name="connsiteY48" fmla="*/ 927828 h 1121294"/>
                    <a:gd name="connsiteX49" fmla="*/ 729262 w 1117728"/>
                    <a:gd name="connsiteY49" fmla="*/ 945382 h 1121294"/>
                    <a:gd name="connsiteX50" fmla="*/ 737985 w 1117728"/>
                    <a:gd name="connsiteY50" fmla="*/ 948189 h 1121294"/>
                    <a:gd name="connsiteX51" fmla="*/ 791068 w 1117728"/>
                    <a:gd name="connsiteY51" fmla="*/ 1031201 h 1121294"/>
                    <a:gd name="connsiteX52" fmla="*/ 704155 w 1117728"/>
                    <a:gd name="connsiteY52" fmla="*/ 1121294 h 1121294"/>
                    <a:gd name="connsiteX53" fmla="*/ 670324 w 1117728"/>
                    <a:gd name="connsiteY53" fmla="*/ 1114214 h 1121294"/>
                    <a:gd name="connsiteX54" fmla="*/ 666124 w 1117728"/>
                    <a:gd name="connsiteY54" fmla="*/ 1111851 h 1121294"/>
                    <a:gd name="connsiteX55" fmla="*/ 608874 w 1117728"/>
                    <a:gd name="connsiteY55" fmla="*/ 1084430 h 1121294"/>
                    <a:gd name="connsiteX56" fmla="*/ 330885 w 1117728"/>
                    <a:gd name="connsiteY56" fmla="*/ 820299 h 1121294"/>
                    <a:gd name="connsiteX57" fmla="*/ 321833 w 1117728"/>
                    <a:gd name="connsiteY57" fmla="*/ 803654 h 1121294"/>
                    <a:gd name="connsiteX58" fmla="*/ 318135 w 1117728"/>
                    <a:gd name="connsiteY58" fmla="*/ 801918 h 1121294"/>
                    <a:gd name="connsiteX59" fmla="*/ 323336 w 1117728"/>
                    <a:gd name="connsiteY59" fmla="*/ 818872 h 1121294"/>
                    <a:gd name="connsiteX60" fmla="*/ 352087 w 1117728"/>
                    <a:gd name="connsiteY60" fmla="*/ 887493 h 1121294"/>
                    <a:gd name="connsiteX61" fmla="*/ 367991 w 1117728"/>
                    <a:gd name="connsiteY61" fmla="*/ 916701 h 1121294"/>
                    <a:gd name="connsiteX62" fmla="*/ 370273 w 1117728"/>
                    <a:gd name="connsiteY62" fmla="*/ 919874 h 1121294"/>
                    <a:gd name="connsiteX63" fmla="*/ 381005 w 1117728"/>
                    <a:gd name="connsiteY63" fmla="*/ 950842 h 1121294"/>
                    <a:gd name="connsiteX64" fmla="*/ 313701 w 1117728"/>
                    <a:gd name="connsiteY64" fmla="*/ 1043888 h 1121294"/>
                    <a:gd name="connsiteX65" fmla="*/ 289705 w 1117728"/>
                    <a:gd name="connsiteY65" fmla="*/ 1043547 h 1121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1117728" h="1121294">
                      <a:moveTo>
                        <a:pt x="289705" y="1043547"/>
                      </a:moveTo>
                      <a:cubicBezTo>
                        <a:pt x="266440" y="1039538"/>
                        <a:pt x="245982" y="1025003"/>
                        <a:pt x="233863" y="1004255"/>
                      </a:cubicBezTo>
                      <a:lnTo>
                        <a:pt x="230989" y="998023"/>
                      </a:lnTo>
                      <a:lnTo>
                        <a:pt x="209529" y="958610"/>
                      </a:lnTo>
                      <a:cubicBezTo>
                        <a:pt x="159375" y="858131"/>
                        <a:pt x="134142" y="748968"/>
                        <a:pt x="133609" y="639849"/>
                      </a:cubicBezTo>
                      <a:cubicBezTo>
                        <a:pt x="133970" y="626693"/>
                        <a:pt x="134332" y="613538"/>
                        <a:pt x="134693" y="600382"/>
                      </a:cubicBezTo>
                      <a:lnTo>
                        <a:pt x="122135" y="575290"/>
                      </a:lnTo>
                      <a:cubicBezTo>
                        <a:pt x="106627" y="540808"/>
                        <a:pt x="97741" y="535337"/>
                        <a:pt x="82763" y="464266"/>
                      </a:cubicBezTo>
                      <a:cubicBezTo>
                        <a:pt x="67785" y="393195"/>
                        <a:pt x="-57831" y="313342"/>
                        <a:pt x="32267" y="148866"/>
                      </a:cubicBezTo>
                      <a:cubicBezTo>
                        <a:pt x="122365" y="-15610"/>
                        <a:pt x="337986" y="15656"/>
                        <a:pt x="435159" y="2067"/>
                      </a:cubicBezTo>
                      <a:cubicBezTo>
                        <a:pt x="532332" y="-11522"/>
                        <a:pt x="555257" y="45579"/>
                        <a:pt x="615306" y="67335"/>
                      </a:cubicBezTo>
                      <a:lnTo>
                        <a:pt x="617982" y="69151"/>
                      </a:lnTo>
                      <a:lnTo>
                        <a:pt x="620756" y="68422"/>
                      </a:lnTo>
                      <a:cubicBezTo>
                        <a:pt x="716591" y="48153"/>
                        <a:pt x="817122" y="51193"/>
                        <a:pt x="913598" y="79015"/>
                      </a:cubicBezTo>
                      <a:cubicBezTo>
                        <a:pt x="913512" y="79315"/>
                        <a:pt x="913425" y="79615"/>
                        <a:pt x="913339" y="79915"/>
                      </a:cubicBezTo>
                      <a:lnTo>
                        <a:pt x="923777" y="82843"/>
                      </a:lnTo>
                      <a:cubicBezTo>
                        <a:pt x="930281" y="85384"/>
                        <a:pt x="936627" y="88616"/>
                        <a:pt x="942718" y="92558"/>
                      </a:cubicBezTo>
                      <a:cubicBezTo>
                        <a:pt x="991443" y="124096"/>
                        <a:pt x="1005372" y="189168"/>
                        <a:pt x="973830" y="237900"/>
                      </a:cubicBezTo>
                      <a:cubicBezTo>
                        <a:pt x="950173" y="274449"/>
                        <a:pt x="907657" y="291427"/>
                        <a:pt x="867322" y="284327"/>
                      </a:cubicBezTo>
                      <a:lnTo>
                        <a:pt x="855359" y="280972"/>
                      </a:lnTo>
                      <a:lnTo>
                        <a:pt x="855269" y="281281"/>
                      </a:lnTo>
                      <a:cubicBezTo>
                        <a:pt x="768995" y="256401"/>
                        <a:pt x="677748" y="261914"/>
                        <a:pt x="596246" y="295342"/>
                      </a:cubicBezTo>
                      <a:lnTo>
                        <a:pt x="578809" y="303664"/>
                      </a:lnTo>
                      <a:lnTo>
                        <a:pt x="590447" y="326946"/>
                      </a:lnTo>
                      <a:cubicBezTo>
                        <a:pt x="667152" y="466229"/>
                        <a:pt x="815739" y="552877"/>
                        <a:pt x="976401" y="549393"/>
                      </a:cubicBezTo>
                      <a:lnTo>
                        <a:pt x="1010277" y="547206"/>
                      </a:lnTo>
                      <a:lnTo>
                        <a:pt x="1015856" y="546002"/>
                      </a:lnTo>
                      <a:cubicBezTo>
                        <a:pt x="1021827" y="545307"/>
                        <a:pt x="1027961" y="545182"/>
                        <a:pt x="1034194" y="545682"/>
                      </a:cubicBezTo>
                      <a:cubicBezTo>
                        <a:pt x="1084054" y="549681"/>
                        <a:pt x="1121330" y="592132"/>
                        <a:pt x="1117451" y="640498"/>
                      </a:cubicBezTo>
                      <a:cubicBezTo>
                        <a:pt x="1114056" y="682819"/>
                        <a:pt x="1080278" y="715646"/>
                        <a:pt x="1038484" y="720512"/>
                      </a:cubicBezTo>
                      <a:lnTo>
                        <a:pt x="1031977" y="720626"/>
                      </a:lnTo>
                      <a:cubicBezTo>
                        <a:pt x="1031980" y="720655"/>
                        <a:pt x="1031983" y="720683"/>
                        <a:pt x="1031986" y="720712"/>
                      </a:cubicBezTo>
                      <a:cubicBezTo>
                        <a:pt x="1014616" y="722580"/>
                        <a:pt x="997306" y="723689"/>
                        <a:pt x="980096" y="724062"/>
                      </a:cubicBezTo>
                      <a:cubicBezTo>
                        <a:pt x="962885" y="724436"/>
                        <a:pt x="945773" y="724073"/>
                        <a:pt x="928796" y="722998"/>
                      </a:cubicBezTo>
                      <a:cubicBezTo>
                        <a:pt x="839670" y="717356"/>
                        <a:pt x="754285" y="692081"/>
                        <a:pt x="678024" y="650546"/>
                      </a:cubicBezTo>
                      <a:lnTo>
                        <a:pt x="647883" y="631968"/>
                      </a:lnTo>
                      <a:lnTo>
                        <a:pt x="674665" y="657161"/>
                      </a:lnTo>
                      <a:cubicBezTo>
                        <a:pt x="749403" y="722074"/>
                        <a:pt x="842532" y="766508"/>
                        <a:pt x="945586" y="781842"/>
                      </a:cubicBezTo>
                      <a:cubicBezTo>
                        <a:pt x="945551" y="782080"/>
                        <a:pt x="945515" y="782319"/>
                        <a:pt x="945480" y="782557"/>
                      </a:cubicBezTo>
                      <a:lnTo>
                        <a:pt x="959483" y="783922"/>
                      </a:lnTo>
                      <a:cubicBezTo>
                        <a:pt x="1004183" y="792770"/>
                        <a:pt x="1037808" y="831026"/>
                        <a:pt x="1037808" y="876880"/>
                      </a:cubicBezTo>
                      <a:cubicBezTo>
                        <a:pt x="1037808" y="929283"/>
                        <a:pt x="993890" y="971764"/>
                        <a:pt x="939713" y="971764"/>
                      </a:cubicBezTo>
                      <a:cubicBezTo>
                        <a:pt x="932942" y="971764"/>
                        <a:pt x="926330" y="971100"/>
                        <a:pt x="919944" y="969837"/>
                      </a:cubicBezTo>
                      <a:lnTo>
                        <a:pt x="915601" y="968533"/>
                      </a:lnTo>
                      <a:lnTo>
                        <a:pt x="858760" y="957659"/>
                      </a:lnTo>
                      <a:cubicBezTo>
                        <a:pt x="722595" y="925712"/>
                        <a:pt x="601652" y="855666"/>
                        <a:pt x="507556" y="759361"/>
                      </a:cubicBezTo>
                      <a:lnTo>
                        <a:pt x="490922" y="740671"/>
                      </a:lnTo>
                      <a:lnTo>
                        <a:pt x="500337" y="755634"/>
                      </a:lnTo>
                      <a:cubicBezTo>
                        <a:pt x="548720" y="826233"/>
                        <a:pt x="613980" y="885843"/>
                        <a:pt x="692611" y="927828"/>
                      </a:cubicBezTo>
                      <a:lnTo>
                        <a:pt x="729262" y="945382"/>
                      </a:lnTo>
                      <a:lnTo>
                        <a:pt x="737985" y="948189"/>
                      </a:lnTo>
                      <a:cubicBezTo>
                        <a:pt x="769179" y="961866"/>
                        <a:pt x="791068" y="993884"/>
                        <a:pt x="791068" y="1031201"/>
                      </a:cubicBezTo>
                      <a:cubicBezTo>
                        <a:pt x="791068" y="1080958"/>
                        <a:pt x="752155" y="1121294"/>
                        <a:pt x="704155" y="1121294"/>
                      </a:cubicBezTo>
                      <a:cubicBezTo>
                        <a:pt x="692154" y="1121294"/>
                        <a:pt x="680722" y="1118773"/>
                        <a:pt x="670324" y="1114214"/>
                      </a:cubicBezTo>
                      <a:lnTo>
                        <a:pt x="666124" y="1111851"/>
                      </a:lnTo>
                      <a:lnTo>
                        <a:pt x="608874" y="1084430"/>
                      </a:lnTo>
                      <a:cubicBezTo>
                        <a:pt x="491560" y="1021791"/>
                        <a:pt x="396691" y="929571"/>
                        <a:pt x="330885" y="820299"/>
                      </a:cubicBezTo>
                      <a:lnTo>
                        <a:pt x="321833" y="803654"/>
                      </a:lnTo>
                      <a:lnTo>
                        <a:pt x="318135" y="801918"/>
                      </a:lnTo>
                      <a:lnTo>
                        <a:pt x="323336" y="818872"/>
                      </a:lnTo>
                      <a:cubicBezTo>
                        <a:pt x="331337" y="842192"/>
                        <a:pt x="340919" y="865119"/>
                        <a:pt x="352087" y="887493"/>
                      </a:cubicBezTo>
                      <a:lnTo>
                        <a:pt x="367991" y="916701"/>
                      </a:lnTo>
                      <a:lnTo>
                        <a:pt x="370273" y="919874"/>
                      </a:lnTo>
                      <a:cubicBezTo>
                        <a:pt x="375660" y="929096"/>
                        <a:pt x="379399" y="939545"/>
                        <a:pt x="381005" y="950842"/>
                      </a:cubicBezTo>
                      <a:cubicBezTo>
                        <a:pt x="387430" y="996033"/>
                        <a:pt x="357297" y="1037690"/>
                        <a:pt x="313701" y="1043888"/>
                      </a:cubicBezTo>
                      <a:cubicBezTo>
                        <a:pt x="305527" y="1045050"/>
                        <a:pt x="297460" y="1044884"/>
                        <a:pt x="289705" y="1043547"/>
                      </a:cubicBez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31" name="四角形: 上の 2 つの角を丸める 48">
                  <a:extLst>
                    <a:ext uri="{FF2B5EF4-FFF2-40B4-BE49-F238E27FC236}">
                      <a16:creationId xmlns:a16="http://schemas.microsoft.com/office/drawing/2014/main" id="{B4721CDA-37C4-48DE-B822-11422145BD7B}"/>
                    </a:ext>
                  </a:extLst>
                </p:cNvPr>
                <p:cNvSpPr/>
                <p:nvPr/>
              </p:nvSpPr>
              <p:spPr bwMode="auto">
                <a:xfrm rot="12435494" flipH="1">
                  <a:off x="7012151" y="3229437"/>
                  <a:ext cx="85561" cy="347818"/>
                </a:xfrm>
                <a:custGeom>
                  <a:avLst/>
                  <a:gdLst>
                    <a:gd name="connsiteX0" fmla="*/ 0 w 139140"/>
                    <a:gd name="connsiteY0" fmla="*/ 0 h 727029"/>
                    <a:gd name="connsiteX1" fmla="*/ 139140 w 139140"/>
                    <a:gd name="connsiteY1" fmla="*/ 0 h 727029"/>
                    <a:gd name="connsiteX2" fmla="*/ 139140 w 139140"/>
                    <a:gd name="connsiteY2" fmla="*/ 0 h 727029"/>
                    <a:gd name="connsiteX3" fmla="*/ 139140 w 139140"/>
                    <a:gd name="connsiteY3" fmla="*/ 657459 h 727029"/>
                    <a:gd name="connsiteX4" fmla="*/ 69570 w 139140"/>
                    <a:gd name="connsiteY4" fmla="*/ 727029 h 727029"/>
                    <a:gd name="connsiteX5" fmla="*/ 69570 w 139140"/>
                    <a:gd name="connsiteY5" fmla="*/ 727029 h 727029"/>
                    <a:gd name="connsiteX6" fmla="*/ 0 w 139140"/>
                    <a:gd name="connsiteY6" fmla="*/ 657459 h 727029"/>
                    <a:gd name="connsiteX7" fmla="*/ 0 w 139140"/>
                    <a:gd name="connsiteY7" fmla="*/ 0 h 727029"/>
                    <a:gd name="connsiteX8" fmla="*/ 0 w 139140"/>
                    <a:gd name="connsiteY8" fmla="*/ 0 h 727029"/>
                    <a:gd name="connsiteX0" fmla="*/ 69570 w 161010"/>
                    <a:gd name="connsiteY0" fmla="*/ 727029 h 818469"/>
                    <a:gd name="connsiteX1" fmla="*/ 0 w 161010"/>
                    <a:gd name="connsiteY1" fmla="*/ 657459 h 818469"/>
                    <a:gd name="connsiteX2" fmla="*/ 0 w 161010"/>
                    <a:gd name="connsiteY2" fmla="*/ 0 h 818469"/>
                    <a:gd name="connsiteX3" fmla="*/ 0 w 161010"/>
                    <a:gd name="connsiteY3" fmla="*/ 0 h 818469"/>
                    <a:gd name="connsiteX4" fmla="*/ 139140 w 161010"/>
                    <a:gd name="connsiteY4" fmla="*/ 0 h 818469"/>
                    <a:gd name="connsiteX5" fmla="*/ 139140 w 161010"/>
                    <a:gd name="connsiteY5" fmla="*/ 0 h 818469"/>
                    <a:gd name="connsiteX6" fmla="*/ 139140 w 161010"/>
                    <a:gd name="connsiteY6" fmla="*/ 657459 h 818469"/>
                    <a:gd name="connsiteX7" fmla="*/ 69570 w 161010"/>
                    <a:gd name="connsiteY7" fmla="*/ 727029 h 818469"/>
                    <a:gd name="connsiteX8" fmla="*/ 161010 w 161010"/>
                    <a:gd name="connsiteY8" fmla="*/ 818469 h 818469"/>
                    <a:gd name="connsiteX0" fmla="*/ 69570 w 139140"/>
                    <a:gd name="connsiteY0" fmla="*/ 727029 h 727029"/>
                    <a:gd name="connsiteX1" fmla="*/ 0 w 139140"/>
                    <a:gd name="connsiteY1" fmla="*/ 657459 h 727029"/>
                    <a:gd name="connsiteX2" fmla="*/ 0 w 139140"/>
                    <a:gd name="connsiteY2" fmla="*/ 0 h 727029"/>
                    <a:gd name="connsiteX3" fmla="*/ 0 w 139140"/>
                    <a:gd name="connsiteY3" fmla="*/ 0 h 727029"/>
                    <a:gd name="connsiteX4" fmla="*/ 139140 w 139140"/>
                    <a:gd name="connsiteY4" fmla="*/ 0 h 727029"/>
                    <a:gd name="connsiteX5" fmla="*/ 139140 w 139140"/>
                    <a:gd name="connsiteY5" fmla="*/ 0 h 727029"/>
                    <a:gd name="connsiteX6" fmla="*/ 139140 w 139140"/>
                    <a:gd name="connsiteY6" fmla="*/ 657459 h 727029"/>
                    <a:gd name="connsiteX7" fmla="*/ 69570 w 139140"/>
                    <a:gd name="connsiteY7" fmla="*/ 727029 h 727029"/>
                    <a:gd name="connsiteX0" fmla="*/ 69570 w 139140"/>
                    <a:gd name="connsiteY0" fmla="*/ 727029 h 727029"/>
                    <a:gd name="connsiteX1" fmla="*/ 0 w 139140"/>
                    <a:gd name="connsiteY1" fmla="*/ 657459 h 727029"/>
                    <a:gd name="connsiteX2" fmla="*/ 0 w 139140"/>
                    <a:gd name="connsiteY2" fmla="*/ 0 h 727029"/>
                    <a:gd name="connsiteX3" fmla="*/ 0 w 139140"/>
                    <a:gd name="connsiteY3" fmla="*/ 0 h 727029"/>
                    <a:gd name="connsiteX4" fmla="*/ 139140 w 139140"/>
                    <a:gd name="connsiteY4" fmla="*/ 0 h 727029"/>
                    <a:gd name="connsiteX5" fmla="*/ 139140 w 139140"/>
                    <a:gd name="connsiteY5" fmla="*/ 0 h 727029"/>
                    <a:gd name="connsiteX6" fmla="*/ 139140 w 139140"/>
                    <a:gd name="connsiteY6" fmla="*/ 657459 h 727029"/>
                    <a:gd name="connsiteX0" fmla="*/ 0 w 139140"/>
                    <a:gd name="connsiteY0" fmla="*/ 657459 h 657459"/>
                    <a:gd name="connsiteX1" fmla="*/ 0 w 139140"/>
                    <a:gd name="connsiteY1" fmla="*/ 0 h 657459"/>
                    <a:gd name="connsiteX2" fmla="*/ 0 w 139140"/>
                    <a:gd name="connsiteY2" fmla="*/ 0 h 657459"/>
                    <a:gd name="connsiteX3" fmla="*/ 139140 w 139140"/>
                    <a:gd name="connsiteY3" fmla="*/ 0 h 657459"/>
                    <a:gd name="connsiteX4" fmla="*/ 139140 w 139140"/>
                    <a:gd name="connsiteY4" fmla="*/ 0 h 657459"/>
                    <a:gd name="connsiteX5" fmla="*/ 139140 w 139140"/>
                    <a:gd name="connsiteY5" fmla="*/ 657459 h 6574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140" h="657459">
                      <a:moveTo>
                        <a:pt x="0" y="657459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39140" y="0"/>
                      </a:lnTo>
                      <a:lnTo>
                        <a:pt x="139140" y="0"/>
                      </a:lnTo>
                      <a:lnTo>
                        <a:pt x="139140" y="657459"/>
                      </a:lnTo>
                    </a:path>
                  </a:pathLst>
                </a:cu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</p:grpSp>
        <p:grpSp>
          <p:nvGrpSpPr>
            <p:cNvPr id="4" name="グループ化 3">
              <a:extLst>
                <a:ext uri="{FF2B5EF4-FFF2-40B4-BE49-F238E27FC236}">
                  <a16:creationId xmlns:a16="http://schemas.microsoft.com/office/drawing/2014/main" id="{AD254BA3-1BC6-4020-8FAF-3E6AE150F7BE}"/>
                </a:ext>
              </a:extLst>
            </p:cNvPr>
            <p:cNvGrpSpPr/>
            <p:nvPr/>
          </p:nvGrpSpPr>
          <p:grpSpPr>
            <a:xfrm>
              <a:off x="-346456" y="282999"/>
              <a:ext cx="3758958" cy="2219413"/>
              <a:chOff x="2739429" y="4415819"/>
              <a:chExt cx="3758958" cy="2219413"/>
            </a:xfrm>
          </p:grpSpPr>
          <p:sp>
            <p:nvSpPr>
              <p:cNvPr id="5" name="フリーフォーム 5852">
                <a:extLst>
                  <a:ext uri="{FF2B5EF4-FFF2-40B4-BE49-F238E27FC236}">
                    <a16:creationId xmlns:a16="http://schemas.microsoft.com/office/drawing/2014/main" id="{3BC27975-7228-4A34-8CCA-EA0E78E1E121}"/>
                  </a:ext>
                </a:extLst>
              </p:cNvPr>
              <p:cNvSpPr/>
              <p:nvPr/>
            </p:nvSpPr>
            <p:spPr>
              <a:xfrm>
                <a:off x="2739429" y="5461518"/>
                <a:ext cx="1385380" cy="1060195"/>
              </a:xfrm>
              <a:custGeom>
                <a:avLst/>
                <a:gdLst>
                  <a:gd name="connsiteX0" fmla="*/ 2369820 w 2369820"/>
                  <a:gd name="connsiteY0" fmla="*/ 0 h 1706880"/>
                  <a:gd name="connsiteX1" fmla="*/ 2369820 w 2369820"/>
                  <a:gd name="connsiteY1" fmla="*/ 1661160 h 1706880"/>
                  <a:gd name="connsiteX2" fmla="*/ 2324100 w 2369820"/>
                  <a:gd name="connsiteY2" fmla="*/ 1706880 h 1706880"/>
                  <a:gd name="connsiteX3" fmla="*/ 0 w 2369820"/>
                  <a:gd name="connsiteY3" fmla="*/ 1706880 h 1706880"/>
                  <a:gd name="connsiteX4" fmla="*/ 213360 w 2369820"/>
                  <a:gd name="connsiteY4" fmla="*/ 1653540 h 1706880"/>
                  <a:gd name="connsiteX5" fmla="*/ 2255520 w 2369820"/>
                  <a:gd name="connsiteY5" fmla="*/ 1653540 h 1706880"/>
                  <a:gd name="connsiteX6" fmla="*/ 2316480 w 2369820"/>
                  <a:gd name="connsiteY6" fmla="*/ 1653540 h 1706880"/>
                  <a:gd name="connsiteX7" fmla="*/ 2316480 w 2369820"/>
                  <a:gd name="connsiteY7" fmla="*/ 0 h 1706880"/>
                  <a:gd name="connsiteX8" fmla="*/ 2369820 w 2369820"/>
                  <a:gd name="connsiteY8" fmla="*/ 0 h 17068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2369820" h="1706880">
                    <a:moveTo>
                      <a:pt x="2369820" y="0"/>
                    </a:moveTo>
                    <a:lnTo>
                      <a:pt x="2369820" y="1661160"/>
                    </a:lnTo>
                    <a:lnTo>
                      <a:pt x="2324100" y="1706880"/>
                    </a:lnTo>
                    <a:lnTo>
                      <a:pt x="0" y="1706880"/>
                    </a:lnTo>
                    <a:lnTo>
                      <a:pt x="213360" y="1653540"/>
                    </a:lnTo>
                    <a:lnTo>
                      <a:pt x="2255520" y="1653540"/>
                    </a:lnTo>
                    <a:lnTo>
                      <a:pt x="2316480" y="1653540"/>
                    </a:lnTo>
                    <a:lnTo>
                      <a:pt x="2316480" y="0"/>
                    </a:lnTo>
                    <a:lnTo>
                      <a:pt x="2369820" y="0"/>
                    </a:lnTo>
                    <a:close/>
                  </a:path>
                </a:pathLst>
              </a:custGeom>
              <a:solidFill>
                <a:sysClr val="window" lastClr="FFFFFF">
                  <a:lumMod val="65000"/>
                </a:sys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kern="0" dirty="0">
                  <a:solidFill>
                    <a:prstClr val="white"/>
                  </a:solidFill>
                  <a:ea typeface="ＭＳ Ｐゴシック"/>
                </a:endParaRPr>
              </a:p>
            </p:txBody>
          </p:sp>
          <p:grpSp>
            <p:nvGrpSpPr>
              <p:cNvPr id="6" name="グループ化 5">
                <a:extLst>
                  <a:ext uri="{FF2B5EF4-FFF2-40B4-BE49-F238E27FC236}">
                    <a16:creationId xmlns:a16="http://schemas.microsoft.com/office/drawing/2014/main" id="{606D11F4-E646-46C6-978C-7787EF7D29DA}"/>
                  </a:ext>
                </a:extLst>
              </p:cNvPr>
              <p:cNvGrpSpPr/>
              <p:nvPr/>
            </p:nvGrpSpPr>
            <p:grpSpPr>
              <a:xfrm>
                <a:off x="4129710" y="4415819"/>
                <a:ext cx="2368677" cy="2219413"/>
                <a:chOff x="4808984" y="2087880"/>
                <a:chExt cx="4051840" cy="3796506"/>
              </a:xfrm>
            </p:grpSpPr>
            <p:sp>
              <p:nvSpPr>
                <p:cNvPr id="7" name="フリーフォーム 5842">
                  <a:extLst>
                    <a:ext uri="{FF2B5EF4-FFF2-40B4-BE49-F238E27FC236}">
                      <a16:creationId xmlns:a16="http://schemas.microsoft.com/office/drawing/2014/main" id="{87E2E9D4-BFAB-49E8-A8F9-FD1E8405CBD5}"/>
                    </a:ext>
                  </a:extLst>
                </p:cNvPr>
                <p:cNvSpPr/>
                <p:nvPr/>
              </p:nvSpPr>
              <p:spPr>
                <a:xfrm>
                  <a:off x="5646420" y="3764280"/>
                  <a:ext cx="579120" cy="624840"/>
                </a:xfrm>
                <a:custGeom>
                  <a:avLst/>
                  <a:gdLst>
                    <a:gd name="connsiteX0" fmla="*/ 220980 w 579120"/>
                    <a:gd name="connsiteY0" fmla="*/ 0 h 624840"/>
                    <a:gd name="connsiteX1" fmla="*/ 579120 w 579120"/>
                    <a:gd name="connsiteY1" fmla="*/ 144780 h 624840"/>
                    <a:gd name="connsiteX2" fmla="*/ 365760 w 579120"/>
                    <a:gd name="connsiteY2" fmla="*/ 624840 h 624840"/>
                    <a:gd name="connsiteX3" fmla="*/ 0 w 579120"/>
                    <a:gd name="connsiteY3" fmla="*/ 624840 h 624840"/>
                    <a:gd name="connsiteX4" fmla="*/ 220980 w 579120"/>
                    <a:gd name="connsiteY4" fmla="*/ 0 h 6248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579120" h="624840">
                      <a:moveTo>
                        <a:pt x="220980" y="0"/>
                      </a:moveTo>
                      <a:lnTo>
                        <a:pt x="579120" y="144780"/>
                      </a:lnTo>
                      <a:lnTo>
                        <a:pt x="365760" y="624840"/>
                      </a:lnTo>
                      <a:lnTo>
                        <a:pt x="0" y="624840"/>
                      </a:lnTo>
                      <a:lnTo>
                        <a:pt x="220980" y="0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65000"/>
                    <a:lumOff val="35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8" name="フリーフォーム 5843">
                  <a:extLst>
                    <a:ext uri="{FF2B5EF4-FFF2-40B4-BE49-F238E27FC236}">
                      <a16:creationId xmlns:a16="http://schemas.microsoft.com/office/drawing/2014/main" id="{8F4B5054-6DCB-4BF6-B059-49545C769F4C}"/>
                    </a:ext>
                  </a:extLst>
                </p:cNvPr>
                <p:cNvSpPr/>
                <p:nvPr/>
              </p:nvSpPr>
              <p:spPr>
                <a:xfrm>
                  <a:off x="5570220" y="2087880"/>
                  <a:ext cx="2689860" cy="2331720"/>
                </a:xfrm>
                <a:custGeom>
                  <a:avLst/>
                  <a:gdLst>
                    <a:gd name="connsiteX0" fmla="*/ 2689860 w 2689860"/>
                    <a:gd name="connsiteY0" fmla="*/ 2103120 h 2331720"/>
                    <a:gd name="connsiteX1" fmla="*/ 2689860 w 2689860"/>
                    <a:gd name="connsiteY1" fmla="*/ 0 h 2331720"/>
                    <a:gd name="connsiteX2" fmla="*/ 830580 w 2689860"/>
                    <a:gd name="connsiteY2" fmla="*/ 0 h 2331720"/>
                    <a:gd name="connsiteX3" fmla="*/ 0 w 2689860"/>
                    <a:gd name="connsiteY3" fmla="*/ 2331720 h 2331720"/>
                    <a:gd name="connsiteX4" fmla="*/ 160020 w 2689860"/>
                    <a:gd name="connsiteY4" fmla="*/ 2331720 h 2331720"/>
                    <a:gd name="connsiteX5" fmla="*/ 922020 w 2689860"/>
                    <a:gd name="connsiteY5" fmla="*/ 129540 h 2331720"/>
                    <a:gd name="connsiteX6" fmla="*/ 2514600 w 2689860"/>
                    <a:gd name="connsiteY6" fmla="*/ 129540 h 2331720"/>
                    <a:gd name="connsiteX7" fmla="*/ 2514600 w 2689860"/>
                    <a:gd name="connsiteY7" fmla="*/ 2110740 h 2331720"/>
                    <a:gd name="connsiteX8" fmla="*/ 2689860 w 2689860"/>
                    <a:gd name="connsiteY8" fmla="*/ 2103120 h 233172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689860" h="2331720">
                      <a:moveTo>
                        <a:pt x="2689860" y="2103120"/>
                      </a:moveTo>
                      <a:lnTo>
                        <a:pt x="2689860" y="0"/>
                      </a:lnTo>
                      <a:lnTo>
                        <a:pt x="830580" y="0"/>
                      </a:lnTo>
                      <a:lnTo>
                        <a:pt x="0" y="2331720"/>
                      </a:lnTo>
                      <a:lnTo>
                        <a:pt x="160020" y="2331720"/>
                      </a:lnTo>
                      <a:lnTo>
                        <a:pt x="922020" y="129540"/>
                      </a:lnTo>
                      <a:lnTo>
                        <a:pt x="2514600" y="129540"/>
                      </a:lnTo>
                      <a:lnTo>
                        <a:pt x="2514600" y="2110740"/>
                      </a:lnTo>
                      <a:lnTo>
                        <a:pt x="2689860" y="2103120"/>
                      </a:lnTo>
                      <a:close/>
                    </a:path>
                  </a:pathLst>
                </a:cu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9" name="角丸四角形 5844">
                  <a:extLst>
                    <a:ext uri="{FF2B5EF4-FFF2-40B4-BE49-F238E27FC236}">
                      <a16:creationId xmlns:a16="http://schemas.microsoft.com/office/drawing/2014/main" id="{2E3A2A76-16BC-4D2D-B114-0A1A35D84E34}"/>
                    </a:ext>
                  </a:extLst>
                </p:cNvPr>
                <p:cNvSpPr/>
                <p:nvPr/>
              </p:nvSpPr>
              <p:spPr>
                <a:xfrm>
                  <a:off x="8049343" y="4125146"/>
                  <a:ext cx="679604" cy="439233"/>
                </a:xfrm>
                <a:prstGeom prst="roundRect">
                  <a:avLst/>
                </a:prstGeom>
                <a:solidFill>
                  <a:srgbClr val="FFFF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0" name="フリーフォーム 5845">
                  <a:extLst>
                    <a:ext uri="{FF2B5EF4-FFF2-40B4-BE49-F238E27FC236}">
                      <a16:creationId xmlns:a16="http://schemas.microsoft.com/office/drawing/2014/main" id="{EDAB73DF-7191-4699-991A-AFFC6DE6C5C8}"/>
                    </a:ext>
                  </a:extLst>
                </p:cNvPr>
                <p:cNvSpPr/>
                <p:nvPr/>
              </p:nvSpPr>
              <p:spPr>
                <a:xfrm>
                  <a:off x="6911340" y="3472124"/>
                  <a:ext cx="716279" cy="853439"/>
                </a:xfrm>
                <a:custGeom>
                  <a:avLst/>
                  <a:gdLst>
                    <a:gd name="connsiteX0" fmla="*/ 716280 w 716280"/>
                    <a:gd name="connsiteY0" fmla="*/ 0 h 853440"/>
                    <a:gd name="connsiteX1" fmla="*/ 716280 w 716280"/>
                    <a:gd name="connsiteY1" fmla="*/ 853440 h 853440"/>
                    <a:gd name="connsiteX2" fmla="*/ 0 w 716280"/>
                    <a:gd name="connsiteY2" fmla="*/ 853440 h 853440"/>
                    <a:gd name="connsiteX3" fmla="*/ 0 w 716280"/>
                    <a:gd name="connsiteY3" fmla="*/ 769620 h 853440"/>
                    <a:gd name="connsiteX4" fmla="*/ 464820 w 716280"/>
                    <a:gd name="connsiteY4" fmla="*/ 769620 h 853440"/>
                    <a:gd name="connsiteX5" fmla="*/ 601980 w 716280"/>
                    <a:gd name="connsiteY5" fmla="*/ 7620 h 853440"/>
                    <a:gd name="connsiteX6" fmla="*/ 716280 w 716280"/>
                    <a:gd name="connsiteY6" fmla="*/ 0 h 85344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716280" h="853440">
                      <a:moveTo>
                        <a:pt x="716280" y="0"/>
                      </a:moveTo>
                      <a:lnTo>
                        <a:pt x="716280" y="853440"/>
                      </a:lnTo>
                      <a:lnTo>
                        <a:pt x="0" y="853440"/>
                      </a:lnTo>
                      <a:lnTo>
                        <a:pt x="0" y="769620"/>
                      </a:lnTo>
                      <a:lnTo>
                        <a:pt x="464820" y="769620"/>
                      </a:lnTo>
                      <a:lnTo>
                        <a:pt x="601980" y="7620"/>
                      </a:lnTo>
                      <a:lnTo>
                        <a:pt x="716280" y="0"/>
                      </a:lnTo>
                      <a:close/>
                    </a:path>
                  </a:pathLst>
                </a:cu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1" name="角丸四角形 5847">
                  <a:extLst>
                    <a:ext uri="{FF2B5EF4-FFF2-40B4-BE49-F238E27FC236}">
                      <a16:creationId xmlns:a16="http://schemas.microsoft.com/office/drawing/2014/main" id="{D734CB2A-979C-4563-97DA-7D4D7C56279A}"/>
                    </a:ext>
                  </a:extLst>
                </p:cNvPr>
                <p:cNvSpPr/>
                <p:nvPr/>
              </p:nvSpPr>
              <p:spPr>
                <a:xfrm>
                  <a:off x="5400272" y="4293096"/>
                  <a:ext cx="3460552" cy="1243544"/>
                </a:xfrm>
                <a:prstGeom prst="roundRect">
                  <a:avLst/>
                </a:prstGeom>
                <a:solidFill>
                  <a:srgbClr val="FFCC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2" name="正方形/長方形 11">
                  <a:extLst>
                    <a:ext uri="{FF2B5EF4-FFF2-40B4-BE49-F238E27FC236}">
                      <a16:creationId xmlns:a16="http://schemas.microsoft.com/office/drawing/2014/main" id="{14A48D97-9B6B-42A8-BD84-BC42D1FA1173}"/>
                    </a:ext>
                  </a:extLst>
                </p:cNvPr>
                <p:cNvSpPr/>
                <p:nvPr/>
              </p:nvSpPr>
              <p:spPr>
                <a:xfrm>
                  <a:off x="4877321" y="2123890"/>
                  <a:ext cx="426200" cy="2385230"/>
                </a:xfrm>
                <a:prstGeom prst="rect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3" name="正方形/長方形 12">
                  <a:extLst>
                    <a:ext uri="{FF2B5EF4-FFF2-40B4-BE49-F238E27FC236}">
                      <a16:creationId xmlns:a16="http://schemas.microsoft.com/office/drawing/2014/main" id="{BA7DF5DA-4DE7-4136-A191-4ACFA928F184}"/>
                    </a:ext>
                  </a:extLst>
                </p:cNvPr>
                <p:cNvSpPr/>
                <p:nvPr/>
              </p:nvSpPr>
              <p:spPr>
                <a:xfrm>
                  <a:off x="4973834" y="2123890"/>
                  <a:ext cx="246364" cy="2385230"/>
                </a:xfrm>
                <a:prstGeom prst="rect">
                  <a:avLst/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4" name="正方形/長方形 13">
                  <a:extLst>
                    <a:ext uri="{FF2B5EF4-FFF2-40B4-BE49-F238E27FC236}">
                      <a16:creationId xmlns:a16="http://schemas.microsoft.com/office/drawing/2014/main" id="{A4B45F03-ABBA-47BF-9384-48BC8DF66002}"/>
                    </a:ext>
                  </a:extLst>
                </p:cNvPr>
                <p:cNvSpPr/>
                <p:nvPr/>
              </p:nvSpPr>
              <p:spPr>
                <a:xfrm>
                  <a:off x="4808984" y="4257490"/>
                  <a:ext cx="562873" cy="1521466"/>
                </a:xfrm>
                <a:prstGeom prst="rect">
                  <a:avLst/>
                </a:prstGeom>
                <a:solidFill>
                  <a:sysClr val="windowText" lastClr="000000">
                    <a:lumMod val="85000"/>
                    <a:lumOff val="15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5" name="正方形/長方形 14">
                  <a:extLst>
                    <a:ext uri="{FF2B5EF4-FFF2-40B4-BE49-F238E27FC236}">
                      <a16:creationId xmlns:a16="http://schemas.microsoft.com/office/drawing/2014/main" id="{A29243E1-1A8E-49F6-A929-0F04EA746ACC}"/>
                    </a:ext>
                  </a:extLst>
                </p:cNvPr>
                <p:cNvSpPr/>
                <p:nvPr/>
              </p:nvSpPr>
              <p:spPr>
                <a:xfrm>
                  <a:off x="4934332" y="4257490"/>
                  <a:ext cx="325368" cy="1521466"/>
                </a:xfrm>
                <a:prstGeom prst="rect">
                  <a:avLst/>
                </a:prstGeom>
                <a:solidFill>
                  <a:sysClr val="windowText" lastClr="000000">
                    <a:lumMod val="65000"/>
                    <a:lumOff val="35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6" name="角丸四角形 5853">
                  <a:extLst>
                    <a:ext uri="{FF2B5EF4-FFF2-40B4-BE49-F238E27FC236}">
                      <a16:creationId xmlns:a16="http://schemas.microsoft.com/office/drawing/2014/main" id="{38FB8AE5-323F-45DC-BF3C-81A38051ABB2}"/>
                    </a:ext>
                  </a:extLst>
                </p:cNvPr>
                <p:cNvSpPr/>
                <p:nvPr/>
              </p:nvSpPr>
              <p:spPr>
                <a:xfrm>
                  <a:off x="5400272" y="5013961"/>
                  <a:ext cx="3460552" cy="645188"/>
                </a:xfrm>
                <a:prstGeom prst="roundRect">
                  <a:avLst>
                    <a:gd name="adj" fmla="val 2573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7" name="円/楕円 5854">
                  <a:extLst>
                    <a:ext uri="{FF2B5EF4-FFF2-40B4-BE49-F238E27FC236}">
                      <a16:creationId xmlns:a16="http://schemas.microsoft.com/office/drawing/2014/main" id="{1E8A8F9C-3265-4433-98BB-CAA23E68A75A}"/>
                    </a:ext>
                  </a:extLst>
                </p:cNvPr>
                <p:cNvSpPr/>
                <p:nvPr/>
              </p:nvSpPr>
              <p:spPr>
                <a:xfrm>
                  <a:off x="8049345" y="5171207"/>
                  <a:ext cx="470864" cy="470864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8" name="ドーナツ 5855">
                  <a:extLst>
                    <a:ext uri="{FF2B5EF4-FFF2-40B4-BE49-F238E27FC236}">
                      <a16:creationId xmlns:a16="http://schemas.microsoft.com/office/drawing/2014/main" id="{09F3B315-55FB-40F5-907F-D3E81A53A960}"/>
                    </a:ext>
                  </a:extLst>
                </p:cNvPr>
                <p:cNvSpPr/>
                <p:nvPr/>
              </p:nvSpPr>
              <p:spPr>
                <a:xfrm>
                  <a:off x="7807027" y="4928890"/>
                  <a:ext cx="955496" cy="955496"/>
                </a:xfrm>
                <a:prstGeom prst="donut">
                  <a:avLst>
                    <a:gd name="adj" fmla="val 29627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black"/>
                    </a:solidFill>
                    <a:ea typeface="ＭＳ Ｐゴシック"/>
                  </a:endParaRPr>
                </a:p>
              </p:txBody>
            </p:sp>
            <p:sp>
              <p:nvSpPr>
                <p:cNvPr id="19" name="円/楕円 5856">
                  <a:extLst>
                    <a:ext uri="{FF2B5EF4-FFF2-40B4-BE49-F238E27FC236}">
                      <a16:creationId xmlns:a16="http://schemas.microsoft.com/office/drawing/2014/main" id="{4C697FCF-3CB2-4A93-B1E0-F4C30FA66078}"/>
                    </a:ext>
                  </a:extLst>
                </p:cNvPr>
                <p:cNvSpPr/>
                <p:nvPr/>
              </p:nvSpPr>
              <p:spPr>
                <a:xfrm>
                  <a:off x="5400272" y="4882413"/>
                  <a:ext cx="689632" cy="689631"/>
                </a:xfrm>
                <a:prstGeom prst="ellipse">
                  <a:avLst/>
                </a:pr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20" name="ドーナツ 5857">
                  <a:extLst>
                    <a:ext uri="{FF2B5EF4-FFF2-40B4-BE49-F238E27FC236}">
                      <a16:creationId xmlns:a16="http://schemas.microsoft.com/office/drawing/2014/main" id="{3CE8C1E1-AD7C-40D5-BCBC-7F7BAA9C6AF0}"/>
                    </a:ext>
                  </a:extLst>
                </p:cNvPr>
                <p:cNvSpPr/>
                <p:nvPr/>
              </p:nvSpPr>
              <p:spPr>
                <a:xfrm>
                  <a:off x="5097015" y="4579159"/>
                  <a:ext cx="1296145" cy="1296144"/>
                </a:xfrm>
                <a:prstGeom prst="donut">
                  <a:avLst>
                    <a:gd name="adj" fmla="val 29627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black"/>
                    </a:solidFill>
                    <a:ea typeface="ＭＳ Ｐゴシック"/>
                  </a:endParaRPr>
                </a:p>
              </p:txBody>
            </p:sp>
          </p:grpSp>
        </p:grpSp>
      </p:grpSp>
      <p:grpSp>
        <p:nvGrpSpPr>
          <p:cNvPr id="35" name="グループ化 34">
            <a:extLst>
              <a:ext uri="{FF2B5EF4-FFF2-40B4-BE49-F238E27FC236}">
                <a16:creationId xmlns:a16="http://schemas.microsoft.com/office/drawing/2014/main" id="{00A0BF77-4333-44B1-B85F-00460FBEFEE1}"/>
              </a:ext>
            </a:extLst>
          </p:cNvPr>
          <p:cNvGrpSpPr/>
          <p:nvPr/>
        </p:nvGrpSpPr>
        <p:grpSpPr>
          <a:xfrm>
            <a:off x="742102" y="1940943"/>
            <a:ext cx="2552346" cy="1551497"/>
            <a:chOff x="583688" y="3788850"/>
            <a:chExt cx="4093111" cy="2488083"/>
          </a:xfrm>
        </p:grpSpPr>
        <p:sp>
          <p:nvSpPr>
            <p:cNvPr id="36" name="フリーフォーム: 図形 35">
              <a:extLst>
                <a:ext uri="{FF2B5EF4-FFF2-40B4-BE49-F238E27FC236}">
                  <a16:creationId xmlns:a16="http://schemas.microsoft.com/office/drawing/2014/main" id="{FBB6A214-FA19-4865-BFA0-DBAE16A765FE}"/>
                </a:ext>
              </a:extLst>
            </p:cNvPr>
            <p:cNvSpPr/>
            <p:nvPr/>
          </p:nvSpPr>
          <p:spPr bwMode="auto">
            <a:xfrm>
              <a:off x="3302826" y="4680851"/>
              <a:ext cx="126462" cy="120726"/>
            </a:xfrm>
            <a:custGeom>
              <a:avLst/>
              <a:gdLst>
                <a:gd name="connsiteX0" fmla="*/ 57373 w 265610"/>
                <a:gd name="connsiteY0" fmla="*/ 0 h 253562"/>
                <a:gd name="connsiteX1" fmla="*/ 197620 w 265610"/>
                <a:gd name="connsiteY1" fmla="*/ 0 h 253562"/>
                <a:gd name="connsiteX2" fmla="*/ 207480 w 265610"/>
                <a:gd name="connsiteY2" fmla="*/ 115052 h 253562"/>
                <a:gd name="connsiteX3" fmla="*/ 248782 w 265610"/>
                <a:gd name="connsiteY3" fmla="*/ 115052 h 253562"/>
                <a:gd name="connsiteX4" fmla="*/ 265610 w 265610"/>
                <a:gd name="connsiteY4" fmla="*/ 131880 h 253562"/>
                <a:gd name="connsiteX5" fmla="*/ 265610 w 265610"/>
                <a:gd name="connsiteY5" fmla="*/ 184307 h 253562"/>
                <a:gd name="connsiteX6" fmla="*/ 196355 w 265610"/>
                <a:gd name="connsiteY6" fmla="*/ 253562 h 253562"/>
                <a:gd name="connsiteX7" fmla="*/ 69255 w 265610"/>
                <a:gd name="connsiteY7" fmla="*/ 253562 h 253562"/>
                <a:gd name="connsiteX8" fmla="*/ 0 w 265610"/>
                <a:gd name="connsiteY8" fmla="*/ 184307 h 253562"/>
                <a:gd name="connsiteX9" fmla="*/ 0 w 265610"/>
                <a:gd name="connsiteY9" fmla="*/ 131880 h 253562"/>
                <a:gd name="connsiteX10" fmla="*/ 16828 w 265610"/>
                <a:gd name="connsiteY10" fmla="*/ 115052 h 253562"/>
                <a:gd name="connsiteX11" fmla="*/ 47513 w 265610"/>
                <a:gd name="connsiteY11" fmla="*/ 115052 h 25356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65610" h="253562">
                  <a:moveTo>
                    <a:pt x="57373" y="0"/>
                  </a:moveTo>
                  <a:lnTo>
                    <a:pt x="197620" y="0"/>
                  </a:lnTo>
                  <a:lnTo>
                    <a:pt x="207480" y="115052"/>
                  </a:lnTo>
                  <a:lnTo>
                    <a:pt x="248782" y="115052"/>
                  </a:lnTo>
                  <a:cubicBezTo>
                    <a:pt x="258076" y="115052"/>
                    <a:pt x="265610" y="122586"/>
                    <a:pt x="265610" y="131880"/>
                  </a:cubicBezTo>
                  <a:lnTo>
                    <a:pt x="265610" y="184307"/>
                  </a:lnTo>
                  <a:cubicBezTo>
                    <a:pt x="265610" y="222555"/>
                    <a:pt x="234603" y="253562"/>
                    <a:pt x="196355" y="253562"/>
                  </a:cubicBezTo>
                  <a:lnTo>
                    <a:pt x="69255" y="253562"/>
                  </a:lnTo>
                  <a:cubicBezTo>
                    <a:pt x="31007" y="253562"/>
                    <a:pt x="0" y="222555"/>
                    <a:pt x="0" y="184307"/>
                  </a:cubicBezTo>
                  <a:lnTo>
                    <a:pt x="0" y="131880"/>
                  </a:lnTo>
                  <a:cubicBezTo>
                    <a:pt x="0" y="122586"/>
                    <a:pt x="7534" y="115052"/>
                    <a:pt x="16828" y="115052"/>
                  </a:cubicBezTo>
                  <a:lnTo>
                    <a:pt x="47513" y="115052"/>
                  </a:lnTo>
                  <a:close/>
                </a:path>
              </a:pathLst>
            </a:custGeom>
            <a:solidFill>
              <a:srgbClr val="FFCC66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940405FE-FC4F-4F25-A498-3D442566E884}"/>
                </a:ext>
              </a:extLst>
            </p:cNvPr>
            <p:cNvGrpSpPr/>
            <p:nvPr/>
          </p:nvGrpSpPr>
          <p:grpSpPr>
            <a:xfrm>
              <a:off x="3147266" y="4302041"/>
              <a:ext cx="400478" cy="414372"/>
              <a:chOff x="3163850" y="4222052"/>
              <a:chExt cx="469786" cy="486084"/>
            </a:xfrm>
          </p:grpSpPr>
          <p:grpSp>
            <p:nvGrpSpPr>
              <p:cNvPr id="69" name="グループ化 68">
                <a:extLst>
                  <a:ext uri="{FF2B5EF4-FFF2-40B4-BE49-F238E27FC236}">
                    <a16:creationId xmlns:a16="http://schemas.microsoft.com/office/drawing/2014/main" id="{9D686BEC-AE7E-44E2-B0A1-0E40DC29E2C3}"/>
                  </a:ext>
                </a:extLst>
              </p:cNvPr>
              <p:cNvGrpSpPr/>
              <p:nvPr/>
            </p:nvGrpSpPr>
            <p:grpSpPr>
              <a:xfrm rot="1440141">
                <a:off x="3163850" y="4269198"/>
                <a:ext cx="399360" cy="424667"/>
                <a:chOff x="2226483" y="2045506"/>
                <a:chExt cx="838780" cy="891930"/>
              </a:xfrm>
            </p:grpSpPr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8C1C99C2-C344-4F4F-B761-3D562CCCC15B}"/>
                    </a:ext>
                  </a:extLst>
                </p:cNvPr>
                <p:cNvSpPr/>
                <p:nvPr/>
              </p:nvSpPr>
              <p:spPr bwMode="auto">
                <a:xfrm>
                  <a:off x="2226483" y="2045506"/>
                  <a:ext cx="838780" cy="891930"/>
                </a:xfrm>
                <a:custGeom>
                  <a:avLst/>
                  <a:gdLst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46483 w 838780"/>
                    <a:gd name="connsiteY6" fmla="*/ 790657 h 891930"/>
                    <a:gd name="connsiteX7" fmla="*/ 203453 w 838780"/>
                    <a:gd name="connsiteY7" fmla="*/ 647627 h 891930"/>
                    <a:gd name="connsiteX8" fmla="*/ 102316 w 838780"/>
                    <a:gd name="connsiteY8" fmla="*/ 689520 h 891930"/>
                    <a:gd name="connsiteX9" fmla="*/ 85958 w 838780"/>
                    <a:gd name="connsiteY9" fmla="*/ 713781 h 891930"/>
                    <a:gd name="connsiteX10" fmla="*/ 71625 w 838780"/>
                    <a:gd name="connsiteY10" fmla="*/ 695309 h 891930"/>
                    <a:gd name="connsiteX11" fmla="*/ 0 w 838780"/>
                    <a:gd name="connsiteY11" fmla="*/ 445965 h 891930"/>
                    <a:gd name="connsiteX12" fmla="*/ 419390 w 838780"/>
                    <a:gd name="connsiteY12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46483 w 838780"/>
                    <a:gd name="connsiteY6" fmla="*/ 790657 h 891930"/>
                    <a:gd name="connsiteX7" fmla="*/ 102316 w 838780"/>
                    <a:gd name="connsiteY7" fmla="*/ 689520 h 891930"/>
                    <a:gd name="connsiteX8" fmla="*/ 85958 w 838780"/>
                    <a:gd name="connsiteY8" fmla="*/ 713781 h 891930"/>
                    <a:gd name="connsiteX9" fmla="*/ 71625 w 838780"/>
                    <a:gd name="connsiteY9" fmla="*/ 695309 h 891930"/>
                    <a:gd name="connsiteX10" fmla="*/ 0 w 838780"/>
                    <a:gd name="connsiteY10" fmla="*/ 445965 h 891930"/>
                    <a:gd name="connsiteX11" fmla="*/ 419390 w 838780"/>
                    <a:gd name="connsiteY11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46483 w 838780"/>
                    <a:gd name="connsiteY6" fmla="*/ 790657 h 891930"/>
                    <a:gd name="connsiteX7" fmla="*/ 85958 w 838780"/>
                    <a:gd name="connsiteY7" fmla="*/ 713781 h 891930"/>
                    <a:gd name="connsiteX8" fmla="*/ 71625 w 838780"/>
                    <a:gd name="connsiteY8" fmla="*/ 695309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21742 w 838780"/>
                    <a:gd name="connsiteY6" fmla="*/ 676555 h 891930"/>
                    <a:gd name="connsiteX7" fmla="*/ 85958 w 838780"/>
                    <a:gd name="connsiteY7" fmla="*/ 713781 h 891930"/>
                    <a:gd name="connsiteX8" fmla="*/ 71625 w 838780"/>
                    <a:gd name="connsiteY8" fmla="*/ 695309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21742 w 838780"/>
                    <a:gd name="connsiteY6" fmla="*/ 676555 h 891930"/>
                    <a:gd name="connsiteX7" fmla="*/ 125162 w 838780"/>
                    <a:gd name="connsiteY7" fmla="*/ 766704 h 891930"/>
                    <a:gd name="connsiteX8" fmla="*/ 71625 w 838780"/>
                    <a:gd name="connsiteY8" fmla="*/ 695309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24352 w 843742"/>
                    <a:gd name="connsiteY0" fmla="*/ 0 h 891930"/>
                    <a:gd name="connsiteX1" fmla="*/ 843742 w 843742"/>
                    <a:gd name="connsiteY1" fmla="*/ 445965 h 891930"/>
                    <a:gd name="connsiteX2" fmla="*/ 424352 w 843742"/>
                    <a:gd name="connsiteY2" fmla="*/ 891930 h 891930"/>
                    <a:gd name="connsiteX3" fmla="*/ 339830 w 843742"/>
                    <a:gd name="connsiteY3" fmla="*/ 882870 h 891930"/>
                    <a:gd name="connsiteX4" fmla="*/ 319986 w 843742"/>
                    <a:gd name="connsiteY4" fmla="*/ 876319 h 891930"/>
                    <a:gd name="connsiteX5" fmla="*/ 340205 w 843742"/>
                    <a:gd name="connsiteY5" fmla="*/ 846331 h 891930"/>
                    <a:gd name="connsiteX6" fmla="*/ 326704 w 843742"/>
                    <a:gd name="connsiteY6" fmla="*/ 676555 h 891930"/>
                    <a:gd name="connsiteX7" fmla="*/ 130124 w 843742"/>
                    <a:gd name="connsiteY7" fmla="*/ 766704 h 891930"/>
                    <a:gd name="connsiteX8" fmla="*/ 28985 w 843742"/>
                    <a:gd name="connsiteY8" fmla="*/ 734752 h 891930"/>
                    <a:gd name="connsiteX9" fmla="*/ 4962 w 843742"/>
                    <a:gd name="connsiteY9" fmla="*/ 445965 h 891930"/>
                    <a:gd name="connsiteX10" fmla="*/ 424352 w 843742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21742 w 838780"/>
                    <a:gd name="connsiteY6" fmla="*/ 676555 h 891930"/>
                    <a:gd name="connsiteX7" fmla="*/ 125162 w 838780"/>
                    <a:gd name="connsiteY7" fmla="*/ 766704 h 891930"/>
                    <a:gd name="connsiteX8" fmla="*/ 24023 w 838780"/>
                    <a:gd name="connsiteY8" fmla="*/ 734752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321742 w 838780"/>
                    <a:gd name="connsiteY6" fmla="*/ 676555 h 891930"/>
                    <a:gd name="connsiteX7" fmla="*/ 140405 w 838780"/>
                    <a:gd name="connsiteY7" fmla="*/ 783376 h 891930"/>
                    <a:gd name="connsiteX8" fmla="*/ 24023 w 838780"/>
                    <a:gd name="connsiteY8" fmla="*/ 734752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5243 w 838780"/>
                    <a:gd name="connsiteY5" fmla="*/ 846331 h 891930"/>
                    <a:gd name="connsiteX6" fmla="*/ 281173 w 838780"/>
                    <a:gd name="connsiteY6" fmla="*/ 749360 h 891930"/>
                    <a:gd name="connsiteX7" fmla="*/ 140405 w 838780"/>
                    <a:gd name="connsiteY7" fmla="*/ 783376 h 891930"/>
                    <a:gd name="connsiteX8" fmla="*/ 24023 w 838780"/>
                    <a:gd name="connsiteY8" fmla="*/ 734752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337910 w 838780"/>
                    <a:gd name="connsiteY5" fmla="*/ 858176 h 891930"/>
                    <a:gd name="connsiteX6" fmla="*/ 281173 w 838780"/>
                    <a:gd name="connsiteY6" fmla="*/ 749360 h 891930"/>
                    <a:gd name="connsiteX7" fmla="*/ 140405 w 838780"/>
                    <a:gd name="connsiteY7" fmla="*/ 783376 h 891930"/>
                    <a:gd name="connsiteX8" fmla="*/ 24023 w 838780"/>
                    <a:gd name="connsiteY8" fmla="*/ 734752 h 891930"/>
                    <a:gd name="connsiteX9" fmla="*/ 0 w 838780"/>
                    <a:gd name="connsiteY9" fmla="*/ 445965 h 891930"/>
                    <a:gd name="connsiteX10" fmla="*/ 419390 w 838780"/>
                    <a:gd name="connsiteY10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281173 w 838780"/>
                    <a:gd name="connsiteY5" fmla="*/ 749360 h 891930"/>
                    <a:gd name="connsiteX6" fmla="*/ 140405 w 838780"/>
                    <a:gd name="connsiteY6" fmla="*/ 783376 h 891930"/>
                    <a:gd name="connsiteX7" fmla="*/ 24023 w 838780"/>
                    <a:gd name="connsiteY7" fmla="*/ 734752 h 891930"/>
                    <a:gd name="connsiteX8" fmla="*/ 0 w 838780"/>
                    <a:gd name="connsiteY8" fmla="*/ 445965 h 891930"/>
                    <a:gd name="connsiteX9" fmla="*/ 419390 w 838780"/>
                    <a:gd name="connsiteY9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281173 w 838780"/>
                    <a:gd name="connsiteY5" fmla="*/ 749360 h 891930"/>
                    <a:gd name="connsiteX6" fmla="*/ 140405 w 838780"/>
                    <a:gd name="connsiteY6" fmla="*/ 783376 h 891930"/>
                    <a:gd name="connsiteX7" fmla="*/ 24023 w 838780"/>
                    <a:gd name="connsiteY7" fmla="*/ 734752 h 891930"/>
                    <a:gd name="connsiteX8" fmla="*/ 0 w 838780"/>
                    <a:gd name="connsiteY8" fmla="*/ 445965 h 891930"/>
                    <a:gd name="connsiteX9" fmla="*/ 419390 w 838780"/>
                    <a:gd name="connsiteY9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281173 w 838780"/>
                    <a:gd name="connsiteY5" fmla="*/ 749360 h 891930"/>
                    <a:gd name="connsiteX6" fmla="*/ 140405 w 838780"/>
                    <a:gd name="connsiteY6" fmla="*/ 783376 h 891930"/>
                    <a:gd name="connsiteX7" fmla="*/ 24023 w 838780"/>
                    <a:gd name="connsiteY7" fmla="*/ 734752 h 891930"/>
                    <a:gd name="connsiteX8" fmla="*/ 0 w 838780"/>
                    <a:gd name="connsiteY8" fmla="*/ 445965 h 891930"/>
                    <a:gd name="connsiteX9" fmla="*/ 419390 w 838780"/>
                    <a:gd name="connsiteY9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281173 w 838780"/>
                    <a:gd name="connsiteY5" fmla="*/ 749360 h 891930"/>
                    <a:gd name="connsiteX6" fmla="*/ 140405 w 838780"/>
                    <a:gd name="connsiteY6" fmla="*/ 783376 h 891930"/>
                    <a:gd name="connsiteX7" fmla="*/ 24023 w 838780"/>
                    <a:gd name="connsiteY7" fmla="*/ 734752 h 891930"/>
                    <a:gd name="connsiteX8" fmla="*/ 0 w 838780"/>
                    <a:gd name="connsiteY8" fmla="*/ 445965 h 891930"/>
                    <a:gd name="connsiteX9" fmla="*/ 419390 w 838780"/>
                    <a:gd name="connsiteY9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281173 w 838780"/>
                    <a:gd name="connsiteY5" fmla="*/ 749360 h 891930"/>
                    <a:gd name="connsiteX6" fmla="*/ 148646 w 838780"/>
                    <a:gd name="connsiteY6" fmla="*/ 813594 h 891930"/>
                    <a:gd name="connsiteX7" fmla="*/ 24023 w 838780"/>
                    <a:gd name="connsiteY7" fmla="*/ 734752 h 891930"/>
                    <a:gd name="connsiteX8" fmla="*/ 0 w 838780"/>
                    <a:gd name="connsiteY8" fmla="*/ 445965 h 891930"/>
                    <a:gd name="connsiteX9" fmla="*/ 419390 w 838780"/>
                    <a:gd name="connsiteY9" fmla="*/ 0 h 891930"/>
                    <a:gd name="connsiteX0" fmla="*/ 419390 w 838780"/>
                    <a:gd name="connsiteY0" fmla="*/ 0 h 891930"/>
                    <a:gd name="connsiteX1" fmla="*/ 838780 w 838780"/>
                    <a:gd name="connsiteY1" fmla="*/ 445965 h 891930"/>
                    <a:gd name="connsiteX2" fmla="*/ 419390 w 838780"/>
                    <a:gd name="connsiteY2" fmla="*/ 891930 h 891930"/>
                    <a:gd name="connsiteX3" fmla="*/ 334868 w 838780"/>
                    <a:gd name="connsiteY3" fmla="*/ 882870 h 891930"/>
                    <a:gd name="connsiteX4" fmla="*/ 315024 w 838780"/>
                    <a:gd name="connsiteY4" fmla="*/ 876319 h 891930"/>
                    <a:gd name="connsiteX5" fmla="*/ 281173 w 838780"/>
                    <a:gd name="connsiteY5" fmla="*/ 749360 h 891930"/>
                    <a:gd name="connsiteX6" fmla="*/ 148646 w 838780"/>
                    <a:gd name="connsiteY6" fmla="*/ 813594 h 891930"/>
                    <a:gd name="connsiteX7" fmla="*/ 24023 w 838780"/>
                    <a:gd name="connsiteY7" fmla="*/ 734752 h 891930"/>
                    <a:gd name="connsiteX8" fmla="*/ 0 w 838780"/>
                    <a:gd name="connsiteY8" fmla="*/ 445965 h 891930"/>
                    <a:gd name="connsiteX9" fmla="*/ 419390 w 838780"/>
                    <a:gd name="connsiteY9" fmla="*/ 0 h 891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838780" h="891930">
                      <a:moveTo>
                        <a:pt x="419390" y="0"/>
                      </a:moveTo>
                      <a:cubicBezTo>
                        <a:pt x="651013" y="0"/>
                        <a:pt x="838780" y="199665"/>
                        <a:pt x="838780" y="445965"/>
                      </a:cubicBezTo>
                      <a:cubicBezTo>
                        <a:pt x="838780" y="692265"/>
                        <a:pt x="651013" y="891930"/>
                        <a:pt x="419390" y="891930"/>
                      </a:cubicBezTo>
                      <a:cubicBezTo>
                        <a:pt x="390437" y="891930"/>
                        <a:pt x="362170" y="888810"/>
                        <a:pt x="334868" y="882870"/>
                      </a:cubicBezTo>
                      <a:lnTo>
                        <a:pt x="315024" y="876319"/>
                      </a:lnTo>
                      <a:cubicBezTo>
                        <a:pt x="303740" y="833999"/>
                        <a:pt x="308903" y="759814"/>
                        <a:pt x="281173" y="749360"/>
                      </a:cubicBezTo>
                      <a:cubicBezTo>
                        <a:pt x="253443" y="738906"/>
                        <a:pt x="194456" y="829485"/>
                        <a:pt x="148646" y="813594"/>
                      </a:cubicBezTo>
                      <a:cubicBezTo>
                        <a:pt x="139815" y="771011"/>
                        <a:pt x="80728" y="779478"/>
                        <a:pt x="24023" y="734752"/>
                      </a:cubicBezTo>
                      <a:cubicBezTo>
                        <a:pt x="120996" y="701919"/>
                        <a:pt x="0" y="538328"/>
                        <a:pt x="0" y="445965"/>
                      </a:cubicBezTo>
                      <a:cubicBezTo>
                        <a:pt x="0" y="199665"/>
                        <a:pt x="187767" y="0"/>
                        <a:pt x="419390" y="0"/>
                      </a:cubicBez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3" name="フリーフォーム: 図形 72">
                  <a:extLst>
                    <a:ext uri="{FF2B5EF4-FFF2-40B4-BE49-F238E27FC236}">
                      <a16:creationId xmlns:a16="http://schemas.microsoft.com/office/drawing/2014/main" id="{3A599FCB-C05B-43D6-A65C-AE636C883C77}"/>
                    </a:ext>
                  </a:extLst>
                </p:cNvPr>
                <p:cNvSpPr/>
                <p:nvPr/>
              </p:nvSpPr>
              <p:spPr bwMode="auto">
                <a:xfrm>
                  <a:off x="2735412" y="2448149"/>
                  <a:ext cx="185854" cy="281538"/>
                </a:xfrm>
                <a:custGeom>
                  <a:avLst/>
                  <a:gdLst>
                    <a:gd name="connsiteX0" fmla="*/ 65683 w 185854"/>
                    <a:gd name="connsiteY0" fmla="*/ 0 h 281538"/>
                    <a:gd name="connsiteX1" fmla="*/ 185854 w 185854"/>
                    <a:gd name="connsiteY1" fmla="*/ 140769 h 281538"/>
                    <a:gd name="connsiteX2" fmla="*/ 65683 w 185854"/>
                    <a:gd name="connsiteY2" fmla="*/ 281538 h 281538"/>
                    <a:gd name="connsiteX3" fmla="*/ 29956 w 185854"/>
                    <a:gd name="connsiteY3" fmla="*/ 273089 h 281538"/>
                    <a:gd name="connsiteX4" fmla="*/ 16397 w 185854"/>
                    <a:gd name="connsiteY4" fmla="*/ 216354 h 281538"/>
                    <a:gd name="connsiteX5" fmla="*/ 0 w 185854"/>
                    <a:gd name="connsiteY5" fmla="*/ 31903 h 281538"/>
                    <a:gd name="connsiteX6" fmla="*/ 489 w 185854"/>
                    <a:gd name="connsiteY6" fmla="*/ 25608 h 281538"/>
                    <a:gd name="connsiteX7" fmla="*/ 18907 w 185854"/>
                    <a:gd name="connsiteY7" fmla="*/ 11062 h 281538"/>
                    <a:gd name="connsiteX8" fmla="*/ 65683 w 185854"/>
                    <a:gd name="connsiteY8" fmla="*/ 0 h 281538"/>
                    <a:gd name="connsiteX0" fmla="*/ 16397 w 185854"/>
                    <a:gd name="connsiteY0" fmla="*/ 216354 h 307794"/>
                    <a:gd name="connsiteX1" fmla="*/ 0 w 185854"/>
                    <a:gd name="connsiteY1" fmla="*/ 31903 h 307794"/>
                    <a:gd name="connsiteX2" fmla="*/ 489 w 185854"/>
                    <a:gd name="connsiteY2" fmla="*/ 25608 h 307794"/>
                    <a:gd name="connsiteX3" fmla="*/ 18907 w 185854"/>
                    <a:gd name="connsiteY3" fmla="*/ 11062 h 307794"/>
                    <a:gd name="connsiteX4" fmla="*/ 65683 w 185854"/>
                    <a:gd name="connsiteY4" fmla="*/ 0 h 307794"/>
                    <a:gd name="connsiteX5" fmla="*/ 185854 w 185854"/>
                    <a:gd name="connsiteY5" fmla="*/ 140769 h 307794"/>
                    <a:gd name="connsiteX6" fmla="*/ 65683 w 185854"/>
                    <a:gd name="connsiteY6" fmla="*/ 281538 h 307794"/>
                    <a:gd name="connsiteX7" fmla="*/ 29956 w 185854"/>
                    <a:gd name="connsiteY7" fmla="*/ 273089 h 307794"/>
                    <a:gd name="connsiteX8" fmla="*/ 107837 w 185854"/>
                    <a:gd name="connsiteY8" fmla="*/ 307794 h 307794"/>
                    <a:gd name="connsiteX0" fmla="*/ 16397 w 185854"/>
                    <a:gd name="connsiteY0" fmla="*/ 216354 h 281538"/>
                    <a:gd name="connsiteX1" fmla="*/ 0 w 185854"/>
                    <a:gd name="connsiteY1" fmla="*/ 31903 h 281538"/>
                    <a:gd name="connsiteX2" fmla="*/ 489 w 185854"/>
                    <a:gd name="connsiteY2" fmla="*/ 25608 h 281538"/>
                    <a:gd name="connsiteX3" fmla="*/ 18907 w 185854"/>
                    <a:gd name="connsiteY3" fmla="*/ 11062 h 281538"/>
                    <a:gd name="connsiteX4" fmla="*/ 65683 w 185854"/>
                    <a:gd name="connsiteY4" fmla="*/ 0 h 281538"/>
                    <a:gd name="connsiteX5" fmla="*/ 185854 w 185854"/>
                    <a:gd name="connsiteY5" fmla="*/ 140769 h 281538"/>
                    <a:gd name="connsiteX6" fmla="*/ 65683 w 185854"/>
                    <a:gd name="connsiteY6" fmla="*/ 281538 h 281538"/>
                    <a:gd name="connsiteX7" fmla="*/ 29956 w 185854"/>
                    <a:gd name="connsiteY7" fmla="*/ 273089 h 281538"/>
                    <a:gd name="connsiteX0" fmla="*/ 0 w 185854"/>
                    <a:gd name="connsiteY0" fmla="*/ 31903 h 281538"/>
                    <a:gd name="connsiteX1" fmla="*/ 489 w 185854"/>
                    <a:gd name="connsiteY1" fmla="*/ 25608 h 281538"/>
                    <a:gd name="connsiteX2" fmla="*/ 18907 w 185854"/>
                    <a:gd name="connsiteY2" fmla="*/ 11062 h 281538"/>
                    <a:gd name="connsiteX3" fmla="*/ 65683 w 185854"/>
                    <a:gd name="connsiteY3" fmla="*/ 0 h 281538"/>
                    <a:gd name="connsiteX4" fmla="*/ 185854 w 185854"/>
                    <a:gd name="connsiteY4" fmla="*/ 140769 h 281538"/>
                    <a:gd name="connsiteX5" fmla="*/ 65683 w 185854"/>
                    <a:gd name="connsiteY5" fmla="*/ 281538 h 281538"/>
                    <a:gd name="connsiteX6" fmla="*/ 29956 w 185854"/>
                    <a:gd name="connsiteY6" fmla="*/ 273089 h 28153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</a:cxnLst>
                  <a:rect l="l" t="t" r="r" b="b"/>
                  <a:pathLst>
                    <a:path w="185854" h="281538">
                      <a:moveTo>
                        <a:pt x="0" y="31903"/>
                      </a:moveTo>
                      <a:lnTo>
                        <a:pt x="489" y="25608"/>
                      </a:lnTo>
                      <a:lnTo>
                        <a:pt x="18907" y="11062"/>
                      </a:lnTo>
                      <a:cubicBezTo>
                        <a:pt x="33284" y="3939"/>
                        <a:pt x="49091" y="0"/>
                        <a:pt x="65683" y="0"/>
                      </a:cubicBezTo>
                      <a:cubicBezTo>
                        <a:pt x="132052" y="0"/>
                        <a:pt x="185854" y="63024"/>
                        <a:pt x="185854" y="140769"/>
                      </a:cubicBezTo>
                      <a:cubicBezTo>
                        <a:pt x="185854" y="218514"/>
                        <a:pt x="132052" y="281538"/>
                        <a:pt x="65683" y="281538"/>
                      </a:cubicBezTo>
                      <a:lnTo>
                        <a:pt x="29956" y="273089"/>
                      </a:lnTo>
                    </a:path>
                  </a:pathLst>
                </a:custGeom>
                <a:solidFill>
                  <a:srgbClr val="FFCC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D25FAB3C-00A0-4F1B-A7B4-03C7C0688F85}"/>
                    </a:ext>
                  </a:extLst>
                </p:cNvPr>
                <p:cNvSpPr/>
                <p:nvPr/>
              </p:nvSpPr>
              <p:spPr bwMode="auto">
                <a:xfrm>
                  <a:off x="2338335" y="2527196"/>
                  <a:ext cx="82719" cy="82719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70" name="台形 69">
                <a:extLst>
                  <a:ext uri="{FF2B5EF4-FFF2-40B4-BE49-F238E27FC236}">
                    <a16:creationId xmlns:a16="http://schemas.microsoft.com/office/drawing/2014/main" id="{2FB09235-882A-4AD2-91B1-02F8CBBD63CB}"/>
                  </a:ext>
                </a:extLst>
              </p:cNvPr>
              <p:cNvSpPr/>
              <p:nvPr/>
            </p:nvSpPr>
            <p:spPr bwMode="auto">
              <a:xfrm rot="12297119">
                <a:off x="3340349" y="4399808"/>
                <a:ext cx="51521" cy="308328"/>
              </a:xfrm>
              <a:prstGeom prst="trapezoid">
                <a:avLst/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71" name="フリーフォーム: 図形 70">
                <a:extLst>
                  <a:ext uri="{FF2B5EF4-FFF2-40B4-BE49-F238E27FC236}">
                    <a16:creationId xmlns:a16="http://schemas.microsoft.com/office/drawing/2014/main" id="{A549AC97-B919-4EBD-905F-1BB28C51D275}"/>
                  </a:ext>
                </a:extLst>
              </p:cNvPr>
              <p:cNvSpPr/>
              <p:nvPr/>
            </p:nvSpPr>
            <p:spPr bwMode="auto">
              <a:xfrm rot="1413598">
                <a:off x="3231340" y="4222052"/>
                <a:ext cx="402296" cy="205083"/>
              </a:xfrm>
              <a:custGeom>
                <a:avLst/>
                <a:gdLst>
                  <a:gd name="connsiteX0" fmla="*/ 374993 w 749986"/>
                  <a:gd name="connsiteY0" fmla="*/ 0 h 382330"/>
                  <a:gd name="connsiteX1" fmla="*/ 749986 w 749986"/>
                  <a:gd name="connsiteY1" fmla="*/ 374993 h 382330"/>
                  <a:gd name="connsiteX2" fmla="*/ 748505 w 749986"/>
                  <a:gd name="connsiteY2" fmla="*/ 382330 h 382330"/>
                  <a:gd name="connsiteX3" fmla="*/ 684761 w 749986"/>
                  <a:gd name="connsiteY3" fmla="*/ 377503 h 382330"/>
                  <a:gd name="connsiteX4" fmla="*/ 374993 w 749986"/>
                  <a:gd name="connsiteY4" fmla="*/ 369884 h 382330"/>
                  <a:gd name="connsiteX5" fmla="*/ 65225 w 749986"/>
                  <a:gd name="connsiteY5" fmla="*/ 377503 h 382330"/>
                  <a:gd name="connsiteX6" fmla="*/ 1481 w 749986"/>
                  <a:gd name="connsiteY6" fmla="*/ 382330 h 382330"/>
                  <a:gd name="connsiteX7" fmla="*/ 0 w 749986"/>
                  <a:gd name="connsiteY7" fmla="*/ 374993 h 382330"/>
                  <a:gd name="connsiteX8" fmla="*/ 374993 w 749986"/>
                  <a:gd name="connsiteY8" fmla="*/ 0 h 38233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749986" h="382330">
                    <a:moveTo>
                      <a:pt x="374993" y="0"/>
                    </a:moveTo>
                    <a:cubicBezTo>
                      <a:pt x="582096" y="0"/>
                      <a:pt x="749986" y="167890"/>
                      <a:pt x="749986" y="374993"/>
                    </a:cubicBezTo>
                    <a:lnTo>
                      <a:pt x="748505" y="382330"/>
                    </a:lnTo>
                    <a:lnTo>
                      <a:pt x="684761" y="377503"/>
                    </a:lnTo>
                    <a:cubicBezTo>
                      <a:pt x="584703" y="372507"/>
                      <a:pt x="481104" y="369884"/>
                      <a:pt x="374993" y="369884"/>
                    </a:cubicBezTo>
                    <a:cubicBezTo>
                      <a:pt x="268883" y="369884"/>
                      <a:pt x="165283" y="372507"/>
                      <a:pt x="65225" y="377503"/>
                    </a:cubicBezTo>
                    <a:lnTo>
                      <a:pt x="1481" y="382330"/>
                    </a:lnTo>
                    <a:lnTo>
                      <a:pt x="0" y="374993"/>
                    </a:lnTo>
                    <a:cubicBezTo>
                      <a:pt x="0" y="167890"/>
                      <a:pt x="167890" y="0"/>
                      <a:pt x="374993" y="0"/>
                    </a:cubicBezTo>
                    <a:close/>
                  </a:path>
                </a:pathLst>
              </a:custGeom>
              <a:solidFill>
                <a:srgbClr val="FFFF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38" name="台形 37">
              <a:extLst>
                <a:ext uri="{FF2B5EF4-FFF2-40B4-BE49-F238E27FC236}">
                  <a16:creationId xmlns:a16="http://schemas.microsoft.com/office/drawing/2014/main" id="{9B66C27A-8D58-490E-B6D2-8FFD43A2F327}"/>
                </a:ext>
              </a:extLst>
            </p:cNvPr>
            <p:cNvSpPr/>
            <p:nvPr/>
          </p:nvSpPr>
          <p:spPr bwMode="auto">
            <a:xfrm rot="13563094">
              <a:off x="3057066" y="5023166"/>
              <a:ext cx="137436" cy="398291"/>
            </a:xfrm>
            <a:prstGeom prst="trapezoid">
              <a:avLst/>
            </a:prstGeom>
            <a:solidFill>
              <a:srgbClr val="CC66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39" name="四角形: 上の 2 つの角を丸める 38">
              <a:extLst>
                <a:ext uri="{FF2B5EF4-FFF2-40B4-BE49-F238E27FC236}">
                  <a16:creationId xmlns:a16="http://schemas.microsoft.com/office/drawing/2014/main" id="{12D96093-AC9C-4E9B-9D28-47AC688AEC33}"/>
                </a:ext>
              </a:extLst>
            </p:cNvPr>
            <p:cNvSpPr/>
            <p:nvPr/>
          </p:nvSpPr>
          <p:spPr bwMode="auto">
            <a:xfrm rot="2257836">
              <a:off x="2845308" y="5322211"/>
              <a:ext cx="165935" cy="87415"/>
            </a:xfrm>
            <a:prstGeom prst="round2SameRect">
              <a:avLst>
                <a:gd name="adj1" fmla="val 50000"/>
                <a:gd name="adj2" fmla="val 14429"/>
              </a:avLst>
            </a:prstGeom>
            <a:solidFill>
              <a:srgbClr val="000000">
                <a:lumMod val="75000"/>
                <a:lumOff val="25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0" name="正方形/長方形 39">
              <a:extLst>
                <a:ext uri="{FF2B5EF4-FFF2-40B4-BE49-F238E27FC236}">
                  <a16:creationId xmlns:a16="http://schemas.microsoft.com/office/drawing/2014/main" id="{F785E682-F9C1-488C-A328-F6E2CC505D79}"/>
                </a:ext>
              </a:extLst>
            </p:cNvPr>
            <p:cNvSpPr/>
            <p:nvPr/>
          </p:nvSpPr>
          <p:spPr bwMode="auto">
            <a:xfrm>
              <a:off x="2435580" y="3900488"/>
              <a:ext cx="87150" cy="1655806"/>
            </a:xfrm>
            <a:prstGeom prst="rect">
              <a:avLst/>
            </a:prstGeom>
            <a:solidFill>
              <a:srgbClr val="FFFFFF">
                <a:lumMod val="85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1" name="フリーフォーム: 図形 40">
              <a:extLst>
                <a:ext uri="{FF2B5EF4-FFF2-40B4-BE49-F238E27FC236}">
                  <a16:creationId xmlns:a16="http://schemas.microsoft.com/office/drawing/2014/main" id="{BF4EFA20-70FB-4413-8C5A-9B7D6D7EC2D5}"/>
                </a:ext>
              </a:extLst>
            </p:cNvPr>
            <p:cNvSpPr/>
            <p:nvPr/>
          </p:nvSpPr>
          <p:spPr bwMode="auto">
            <a:xfrm>
              <a:off x="3291389" y="4761981"/>
              <a:ext cx="479479" cy="420999"/>
            </a:xfrm>
            <a:custGeom>
              <a:avLst/>
              <a:gdLst>
                <a:gd name="connsiteX0" fmla="*/ 353577 w 479479"/>
                <a:gd name="connsiteY0" fmla="*/ 0 h 420999"/>
                <a:gd name="connsiteX1" fmla="*/ 454297 w 479479"/>
                <a:gd name="connsiteY1" fmla="*/ 0 h 420999"/>
                <a:gd name="connsiteX2" fmla="*/ 479478 w 479479"/>
                <a:gd name="connsiteY2" fmla="*/ 30004 h 420999"/>
                <a:gd name="connsiteX3" fmla="*/ 479478 w 479479"/>
                <a:gd name="connsiteY3" fmla="*/ 352942 h 420999"/>
                <a:gd name="connsiteX4" fmla="*/ 479479 w 479479"/>
                <a:gd name="connsiteY4" fmla="*/ 352944 h 420999"/>
                <a:gd name="connsiteX5" fmla="*/ 479479 w 479479"/>
                <a:gd name="connsiteY5" fmla="*/ 420999 h 420999"/>
                <a:gd name="connsiteX6" fmla="*/ 0 w 479479"/>
                <a:gd name="connsiteY6" fmla="*/ 420999 h 420999"/>
                <a:gd name="connsiteX7" fmla="*/ 0 w 479479"/>
                <a:gd name="connsiteY7" fmla="*/ 352944 h 420999"/>
                <a:gd name="connsiteX8" fmla="*/ 13611 w 479479"/>
                <a:gd name="connsiteY8" fmla="*/ 339333 h 420999"/>
                <a:gd name="connsiteX9" fmla="*/ 264445 w 479479"/>
                <a:gd name="connsiteY9" fmla="*/ 339333 h 420999"/>
                <a:gd name="connsiteX10" fmla="*/ 328396 w 479479"/>
                <a:gd name="connsiteY10" fmla="*/ 30004 h 420999"/>
                <a:gd name="connsiteX11" fmla="*/ 353577 w 479479"/>
                <a:gd name="connsiteY11" fmla="*/ 0 h 42099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479479" h="420999">
                  <a:moveTo>
                    <a:pt x="353577" y="0"/>
                  </a:moveTo>
                  <a:lnTo>
                    <a:pt x="454297" y="0"/>
                  </a:lnTo>
                  <a:cubicBezTo>
                    <a:pt x="468204" y="0"/>
                    <a:pt x="479478" y="13433"/>
                    <a:pt x="479478" y="30004"/>
                  </a:cubicBezTo>
                  <a:lnTo>
                    <a:pt x="479478" y="352942"/>
                  </a:lnTo>
                  <a:lnTo>
                    <a:pt x="479479" y="352944"/>
                  </a:lnTo>
                  <a:lnTo>
                    <a:pt x="479479" y="420999"/>
                  </a:lnTo>
                  <a:lnTo>
                    <a:pt x="0" y="420999"/>
                  </a:lnTo>
                  <a:lnTo>
                    <a:pt x="0" y="352944"/>
                  </a:lnTo>
                  <a:cubicBezTo>
                    <a:pt x="0" y="345427"/>
                    <a:pt x="6094" y="339333"/>
                    <a:pt x="13611" y="339333"/>
                  </a:cubicBezTo>
                  <a:lnTo>
                    <a:pt x="264445" y="339333"/>
                  </a:lnTo>
                  <a:lnTo>
                    <a:pt x="328396" y="30004"/>
                  </a:lnTo>
                  <a:cubicBezTo>
                    <a:pt x="328396" y="13433"/>
                    <a:pt x="339670" y="0"/>
                    <a:pt x="353577" y="0"/>
                  </a:cubicBezTo>
                  <a:close/>
                </a:path>
              </a:pathLst>
            </a:custGeom>
            <a:solidFill>
              <a:srgbClr val="000000">
                <a:lumMod val="75000"/>
                <a:lumOff val="25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2" name="台形 41">
              <a:extLst>
                <a:ext uri="{FF2B5EF4-FFF2-40B4-BE49-F238E27FC236}">
                  <a16:creationId xmlns:a16="http://schemas.microsoft.com/office/drawing/2014/main" id="{672FB1E7-7509-4103-87E1-EE7D2F515C34}"/>
                </a:ext>
              </a:extLst>
            </p:cNvPr>
            <p:cNvSpPr/>
            <p:nvPr/>
          </p:nvSpPr>
          <p:spPr bwMode="auto">
            <a:xfrm rot="5400000">
              <a:off x="1587319" y="5599517"/>
              <a:ext cx="870856" cy="243517"/>
            </a:xfrm>
            <a:prstGeom prst="trapezoid">
              <a:avLst>
                <a:gd name="adj" fmla="val 114964"/>
              </a:avLst>
            </a:prstGeom>
            <a:solidFill>
              <a:srgbClr val="000000">
                <a:lumMod val="85000"/>
                <a:lumOff val="15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3" name="フリーフォーム: 図形 42">
              <a:extLst>
                <a:ext uri="{FF2B5EF4-FFF2-40B4-BE49-F238E27FC236}">
                  <a16:creationId xmlns:a16="http://schemas.microsoft.com/office/drawing/2014/main" id="{2C329D3E-793E-46AF-846A-BAA50BE7A3EA}"/>
                </a:ext>
              </a:extLst>
            </p:cNvPr>
            <p:cNvSpPr/>
            <p:nvPr/>
          </p:nvSpPr>
          <p:spPr bwMode="auto">
            <a:xfrm>
              <a:off x="2039241" y="5160992"/>
              <a:ext cx="207233" cy="878298"/>
            </a:xfrm>
            <a:custGeom>
              <a:avLst/>
              <a:gdLst>
                <a:gd name="connsiteX0" fmla="*/ 0 w 207233"/>
                <a:gd name="connsiteY0" fmla="*/ 0 h 878298"/>
                <a:gd name="connsiteX1" fmla="*/ 207233 w 207233"/>
                <a:gd name="connsiteY1" fmla="*/ 0 h 878298"/>
                <a:gd name="connsiteX2" fmla="*/ 207233 w 207233"/>
                <a:gd name="connsiteY2" fmla="*/ 76200 h 878298"/>
                <a:gd name="connsiteX3" fmla="*/ 207233 w 207233"/>
                <a:gd name="connsiteY3" fmla="*/ 124854 h 878298"/>
                <a:gd name="connsiteX4" fmla="*/ 207233 w 207233"/>
                <a:gd name="connsiteY4" fmla="*/ 878298 h 878298"/>
                <a:gd name="connsiteX5" fmla="*/ 66552 w 207233"/>
                <a:gd name="connsiteY5" fmla="*/ 878298 h 878298"/>
                <a:gd name="connsiteX6" fmla="*/ 66552 w 207233"/>
                <a:gd name="connsiteY6" fmla="*/ 124854 h 878298"/>
                <a:gd name="connsiteX7" fmla="*/ 0 w 207233"/>
                <a:gd name="connsiteY7" fmla="*/ 124854 h 8782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07233" h="878298">
                  <a:moveTo>
                    <a:pt x="0" y="0"/>
                  </a:moveTo>
                  <a:lnTo>
                    <a:pt x="207233" y="0"/>
                  </a:lnTo>
                  <a:lnTo>
                    <a:pt x="207233" y="76200"/>
                  </a:lnTo>
                  <a:lnTo>
                    <a:pt x="207233" y="124854"/>
                  </a:lnTo>
                  <a:lnTo>
                    <a:pt x="207233" y="878298"/>
                  </a:lnTo>
                  <a:lnTo>
                    <a:pt x="66552" y="878298"/>
                  </a:lnTo>
                  <a:lnTo>
                    <a:pt x="66552" y="124854"/>
                  </a:lnTo>
                  <a:lnTo>
                    <a:pt x="0" y="124854"/>
                  </a:lnTo>
                  <a:close/>
                </a:path>
              </a:pathLst>
            </a:custGeom>
            <a:solidFill>
              <a:srgbClr val="000000">
                <a:lumMod val="85000"/>
                <a:lumOff val="15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4" name="フリーフォーム: 図形 43">
              <a:extLst>
                <a:ext uri="{FF2B5EF4-FFF2-40B4-BE49-F238E27FC236}">
                  <a16:creationId xmlns:a16="http://schemas.microsoft.com/office/drawing/2014/main" id="{6354D1DF-8B36-4F3C-8435-5ACC5E74D1D8}"/>
                </a:ext>
              </a:extLst>
            </p:cNvPr>
            <p:cNvSpPr/>
            <p:nvPr/>
          </p:nvSpPr>
          <p:spPr bwMode="auto">
            <a:xfrm>
              <a:off x="2467974" y="5372683"/>
              <a:ext cx="665658" cy="671367"/>
            </a:xfrm>
            <a:custGeom>
              <a:avLst/>
              <a:gdLst>
                <a:gd name="connsiteX0" fmla="*/ 5807 w 665658"/>
                <a:gd name="connsiteY0" fmla="*/ 0 h 671367"/>
                <a:gd name="connsiteX1" fmla="*/ 665658 w 665658"/>
                <a:gd name="connsiteY1" fmla="*/ 671367 h 671367"/>
                <a:gd name="connsiteX2" fmla="*/ 329925 w 665658"/>
                <a:gd name="connsiteY2" fmla="*/ 671367 h 671367"/>
                <a:gd name="connsiteX3" fmla="*/ 0 w 665658"/>
                <a:gd name="connsiteY3" fmla="*/ 335684 h 67136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5658" h="671367">
                  <a:moveTo>
                    <a:pt x="5807" y="0"/>
                  </a:moveTo>
                  <a:cubicBezTo>
                    <a:pt x="372065" y="6337"/>
                    <a:pt x="665658" y="305054"/>
                    <a:pt x="665658" y="671367"/>
                  </a:cubicBezTo>
                  <a:lnTo>
                    <a:pt x="329925" y="671367"/>
                  </a:lnTo>
                  <a:cubicBezTo>
                    <a:pt x="329925" y="488211"/>
                    <a:pt x="183128" y="338853"/>
                    <a:pt x="0" y="335684"/>
                  </a:cubicBezTo>
                  <a:close/>
                </a:path>
              </a:pathLst>
            </a:custGeom>
            <a:solidFill>
              <a:srgbClr val="0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5" name="フリーフォーム: 図形 44">
              <a:extLst>
                <a:ext uri="{FF2B5EF4-FFF2-40B4-BE49-F238E27FC236}">
                  <a16:creationId xmlns:a16="http://schemas.microsoft.com/office/drawing/2014/main" id="{42557DD0-7A0B-4044-AC8A-DEE9C8BEDD28}"/>
                </a:ext>
              </a:extLst>
            </p:cNvPr>
            <p:cNvSpPr/>
            <p:nvPr/>
          </p:nvSpPr>
          <p:spPr bwMode="auto">
            <a:xfrm>
              <a:off x="3980405" y="5601607"/>
              <a:ext cx="694645" cy="442838"/>
            </a:xfrm>
            <a:custGeom>
              <a:avLst/>
              <a:gdLst>
                <a:gd name="connsiteX0" fmla="*/ 362473 w 694645"/>
                <a:gd name="connsiteY0" fmla="*/ 0 h 442838"/>
                <a:gd name="connsiteX1" fmla="*/ 663041 w 694645"/>
                <a:gd name="connsiteY1" fmla="*/ 159811 h 442838"/>
                <a:gd name="connsiteX2" fmla="*/ 694645 w 694645"/>
                <a:gd name="connsiteY2" fmla="*/ 218035 h 442838"/>
                <a:gd name="connsiteX3" fmla="*/ 662038 w 694645"/>
                <a:gd name="connsiteY3" fmla="*/ 214375 h 442838"/>
                <a:gd name="connsiteX4" fmla="*/ 562433 w 694645"/>
                <a:gd name="connsiteY4" fmla="*/ 216356 h 442838"/>
                <a:gd name="connsiteX5" fmla="*/ 480645 w 694645"/>
                <a:gd name="connsiteY5" fmla="*/ 227589 h 442838"/>
                <a:gd name="connsiteX6" fmla="*/ 433019 w 694645"/>
                <a:gd name="connsiteY6" fmla="*/ 195479 h 442838"/>
                <a:gd name="connsiteX7" fmla="*/ 362473 w 694645"/>
                <a:gd name="connsiteY7" fmla="*/ 181236 h 442838"/>
                <a:gd name="connsiteX8" fmla="*/ 195479 w 694645"/>
                <a:gd name="connsiteY8" fmla="*/ 291927 h 442838"/>
                <a:gd name="connsiteX9" fmla="*/ 189293 w 694645"/>
                <a:gd name="connsiteY9" fmla="*/ 322566 h 442838"/>
                <a:gd name="connsiteX10" fmla="*/ 142963 w 694645"/>
                <a:gd name="connsiteY10" fmla="*/ 345591 h 442838"/>
                <a:gd name="connsiteX11" fmla="*/ 59513 w 694645"/>
                <a:gd name="connsiteY11" fmla="*/ 400007 h 442838"/>
                <a:gd name="connsiteX12" fmla="*/ 9635 w 694645"/>
                <a:gd name="connsiteY12" fmla="*/ 442838 h 442838"/>
                <a:gd name="connsiteX13" fmla="*/ 7364 w 694645"/>
                <a:gd name="connsiteY13" fmla="*/ 435523 h 442838"/>
                <a:gd name="connsiteX14" fmla="*/ 0 w 694645"/>
                <a:gd name="connsiteY14" fmla="*/ 362472 h 442838"/>
                <a:gd name="connsiteX15" fmla="*/ 362473 w 694645"/>
                <a:gd name="connsiteY15" fmla="*/ 0 h 442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694645" h="442838">
                  <a:moveTo>
                    <a:pt x="362473" y="0"/>
                  </a:moveTo>
                  <a:cubicBezTo>
                    <a:pt x="487591" y="0"/>
                    <a:pt x="597902" y="63392"/>
                    <a:pt x="663041" y="159811"/>
                  </a:cubicBezTo>
                  <a:lnTo>
                    <a:pt x="694645" y="218035"/>
                  </a:lnTo>
                  <a:lnTo>
                    <a:pt x="662038" y="214375"/>
                  </a:lnTo>
                  <a:cubicBezTo>
                    <a:pt x="630223" y="212986"/>
                    <a:pt x="596882" y="213620"/>
                    <a:pt x="562433" y="216356"/>
                  </a:cubicBezTo>
                  <a:lnTo>
                    <a:pt x="480645" y="227589"/>
                  </a:lnTo>
                  <a:lnTo>
                    <a:pt x="433019" y="195479"/>
                  </a:lnTo>
                  <a:cubicBezTo>
                    <a:pt x="411336" y="186308"/>
                    <a:pt x="387497" y="181236"/>
                    <a:pt x="362473" y="181236"/>
                  </a:cubicBezTo>
                  <a:cubicBezTo>
                    <a:pt x="287403" y="181236"/>
                    <a:pt x="222992" y="226879"/>
                    <a:pt x="195479" y="291927"/>
                  </a:cubicBezTo>
                  <a:lnTo>
                    <a:pt x="189293" y="322566"/>
                  </a:lnTo>
                  <a:lnTo>
                    <a:pt x="142963" y="345591"/>
                  </a:lnTo>
                  <a:cubicBezTo>
                    <a:pt x="112948" y="362716"/>
                    <a:pt x="85030" y="380956"/>
                    <a:pt x="59513" y="400007"/>
                  </a:cubicBezTo>
                  <a:lnTo>
                    <a:pt x="9635" y="442838"/>
                  </a:lnTo>
                  <a:lnTo>
                    <a:pt x="7364" y="435523"/>
                  </a:lnTo>
                  <a:cubicBezTo>
                    <a:pt x="2536" y="411927"/>
                    <a:pt x="0" y="387496"/>
                    <a:pt x="0" y="362472"/>
                  </a:cubicBezTo>
                  <a:cubicBezTo>
                    <a:pt x="0" y="162284"/>
                    <a:pt x="162285" y="0"/>
                    <a:pt x="362473" y="0"/>
                  </a:cubicBezTo>
                  <a:close/>
                </a:path>
              </a:pathLst>
            </a:custGeom>
            <a:solidFill>
              <a:srgbClr val="0000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55DFEAA4-5C7C-4A9D-A1AB-73152C5FE609}"/>
                </a:ext>
              </a:extLst>
            </p:cNvPr>
            <p:cNvSpPr/>
            <p:nvPr/>
          </p:nvSpPr>
          <p:spPr bwMode="auto">
            <a:xfrm>
              <a:off x="4088957" y="5705686"/>
              <a:ext cx="517968" cy="517968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7" name="四角形: 角を丸くする 46">
              <a:extLst>
                <a:ext uri="{FF2B5EF4-FFF2-40B4-BE49-F238E27FC236}">
                  <a16:creationId xmlns:a16="http://schemas.microsoft.com/office/drawing/2014/main" id="{CF5E6305-08EC-410F-B314-6AB7FCE4B891}"/>
                </a:ext>
              </a:extLst>
            </p:cNvPr>
            <p:cNvSpPr/>
            <p:nvPr/>
          </p:nvSpPr>
          <p:spPr bwMode="auto">
            <a:xfrm>
              <a:off x="3233782" y="5179570"/>
              <a:ext cx="834557" cy="424532"/>
            </a:xfrm>
            <a:prstGeom prst="roundRect">
              <a:avLst/>
            </a:prstGeom>
            <a:solidFill>
              <a:srgbClr val="000000">
                <a:lumMod val="85000"/>
                <a:lumOff val="15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8" name="楕円 47">
              <a:extLst>
                <a:ext uri="{FF2B5EF4-FFF2-40B4-BE49-F238E27FC236}">
                  <a16:creationId xmlns:a16="http://schemas.microsoft.com/office/drawing/2014/main" id="{1DE33DB8-E78F-4139-8CF8-56E33D785841}"/>
                </a:ext>
              </a:extLst>
            </p:cNvPr>
            <p:cNvSpPr/>
            <p:nvPr/>
          </p:nvSpPr>
          <p:spPr bwMode="auto">
            <a:xfrm>
              <a:off x="4273107" y="5889836"/>
              <a:ext cx="149668" cy="149668"/>
            </a:xfrm>
            <a:prstGeom prst="ellipse">
              <a:avLst/>
            </a:prstGeom>
            <a:solidFill>
              <a:srgbClr val="000000">
                <a:lumMod val="85000"/>
                <a:lumOff val="15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49" name="円: 塗りつぶしなし 48">
              <a:extLst>
                <a:ext uri="{FF2B5EF4-FFF2-40B4-BE49-F238E27FC236}">
                  <a16:creationId xmlns:a16="http://schemas.microsoft.com/office/drawing/2014/main" id="{EA783E35-5BBB-4710-97B6-A248C89F3044}"/>
                </a:ext>
              </a:extLst>
            </p:cNvPr>
            <p:cNvSpPr/>
            <p:nvPr/>
          </p:nvSpPr>
          <p:spPr bwMode="auto">
            <a:xfrm>
              <a:off x="4032250" y="5651225"/>
              <a:ext cx="625710" cy="625708"/>
            </a:xfrm>
            <a:prstGeom prst="donut">
              <a:avLst/>
            </a:prstGeom>
            <a:solidFill>
              <a:srgbClr val="000000">
                <a:lumMod val="75000"/>
                <a:lumOff val="25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0" name="正方形/長方形 49">
              <a:extLst>
                <a:ext uri="{FF2B5EF4-FFF2-40B4-BE49-F238E27FC236}">
                  <a16:creationId xmlns:a16="http://schemas.microsoft.com/office/drawing/2014/main" id="{04C0D924-144B-40FC-AB6A-A43096FBA14F}"/>
                </a:ext>
              </a:extLst>
            </p:cNvPr>
            <p:cNvSpPr/>
            <p:nvPr/>
          </p:nvSpPr>
          <p:spPr bwMode="auto">
            <a:xfrm>
              <a:off x="2246474" y="3860415"/>
              <a:ext cx="305454" cy="72997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1" name="正方形/長方形 50">
              <a:extLst>
                <a:ext uri="{FF2B5EF4-FFF2-40B4-BE49-F238E27FC236}">
                  <a16:creationId xmlns:a16="http://schemas.microsoft.com/office/drawing/2014/main" id="{F6683233-EC4B-4E8C-A6A2-9D328B592A08}"/>
                </a:ext>
              </a:extLst>
            </p:cNvPr>
            <p:cNvSpPr/>
            <p:nvPr/>
          </p:nvSpPr>
          <p:spPr bwMode="auto">
            <a:xfrm>
              <a:off x="2246474" y="4327140"/>
              <a:ext cx="305454" cy="72997"/>
            </a:xfrm>
            <a:prstGeom prst="rect">
              <a:avLst/>
            </a:prstGeom>
            <a:solidFill>
              <a:srgbClr val="000000">
                <a:lumMod val="65000"/>
                <a:lumOff val="35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2" name="正方形/長方形 51">
              <a:extLst>
                <a:ext uri="{FF2B5EF4-FFF2-40B4-BE49-F238E27FC236}">
                  <a16:creationId xmlns:a16="http://schemas.microsoft.com/office/drawing/2014/main" id="{3381AD70-15FA-4040-A14C-D32EBB6208A4}"/>
                </a:ext>
              </a:extLst>
            </p:cNvPr>
            <p:cNvSpPr/>
            <p:nvPr/>
          </p:nvSpPr>
          <p:spPr bwMode="auto">
            <a:xfrm>
              <a:off x="2170274" y="3788850"/>
              <a:ext cx="216735" cy="2190274"/>
            </a:xfrm>
            <a:prstGeom prst="rect">
              <a:avLst/>
            </a:prstGeom>
            <a:solidFill>
              <a:srgbClr val="000000">
                <a:lumMod val="85000"/>
                <a:lumOff val="15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3" name="楕円 52">
              <a:extLst>
                <a:ext uri="{FF2B5EF4-FFF2-40B4-BE49-F238E27FC236}">
                  <a16:creationId xmlns:a16="http://schemas.microsoft.com/office/drawing/2014/main" id="{2F4158AA-7826-4897-A955-090B9AE5AEF8}"/>
                </a:ext>
              </a:extLst>
            </p:cNvPr>
            <p:cNvSpPr/>
            <p:nvPr/>
          </p:nvSpPr>
          <p:spPr bwMode="auto">
            <a:xfrm>
              <a:off x="2244174" y="5556294"/>
              <a:ext cx="656084" cy="656084"/>
            </a:xfrm>
            <a:prstGeom prst="ellipse">
              <a:avLst/>
            </a:prstGeom>
            <a:solidFill>
              <a:srgbClr val="FFFFFF">
                <a:lumMod val="65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4" name="楕円 53">
              <a:extLst>
                <a:ext uri="{FF2B5EF4-FFF2-40B4-BE49-F238E27FC236}">
                  <a16:creationId xmlns:a16="http://schemas.microsoft.com/office/drawing/2014/main" id="{A4EF34DC-0BF4-4946-BB1D-54224D02087B}"/>
                </a:ext>
              </a:extLst>
            </p:cNvPr>
            <p:cNvSpPr/>
            <p:nvPr/>
          </p:nvSpPr>
          <p:spPr bwMode="auto">
            <a:xfrm>
              <a:off x="2477428" y="5789548"/>
              <a:ext cx="189576" cy="189576"/>
            </a:xfrm>
            <a:prstGeom prst="ellipse">
              <a:avLst/>
            </a:prstGeom>
            <a:solidFill>
              <a:srgbClr val="000000">
                <a:lumMod val="85000"/>
                <a:lumOff val="15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5" name="円: 塗りつぶしなし 54">
              <a:extLst>
                <a:ext uri="{FF2B5EF4-FFF2-40B4-BE49-F238E27FC236}">
                  <a16:creationId xmlns:a16="http://schemas.microsoft.com/office/drawing/2014/main" id="{B7B102D4-A190-4055-9E20-ED29C4FACCFE}"/>
                </a:ext>
              </a:extLst>
            </p:cNvPr>
            <p:cNvSpPr/>
            <p:nvPr/>
          </p:nvSpPr>
          <p:spPr bwMode="auto">
            <a:xfrm>
              <a:off x="2183999" y="5498023"/>
              <a:ext cx="778912" cy="778910"/>
            </a:xfrm>
            <a:prstGeom prst="donut">
              <a:avLst/>
            </a:prstGeom>
            <a:solidFill>
              <a:srgbClr val="000000">
                <a:lumMod val="75000"/>
                <a:lumOff val="25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3E8C8988-CB09-46C9-8F77-3493D30B77B1}"/>
                </a:ext>
              </a:extLst>
            </p:cNvPr>
            <p:cNvSpPr/>
            <p:nvPr/>
          </p:nvSpPr>
          <p:spPr bwMode="auto">
            <a:xfrm rot="1316575">
              <a:off x="2819953" y="4818414"/>
              <a:ext cx="273178" cy="183912"/>
            </a:xfrm>
            <a:custGeom>
              <a:avLst/>
              <a:gdLst>
                <a:gd name="connsiteX0" fmla="*/ 22860 w 273178"/>
                <a:gd name="connsiteY0" fmla="*/ 0 h 183912"/>
                <a:gd name="connsiteX1" fmla="*/ 250318 w 273178"/>
                <a:gd name="connsiteY1" fmla="*/ 0 h 183912"/>
                <a:gd name="connsiteX2" fmla="*/ 273178 w 273178"/>
                <a:gd name="connsiteY2" fmla="*/ 22860 h 183912"/>
                <a:gd name="connsiteX3" fmla="*/ 250318 w 273178"/>
                <a:gd name="connsiteY3" fmla="*/ 45720 h 183912"/>
                <a:gd name="connsiteX4" fmla="*/ 156838 w 273178"/>
                <a:gd name="connsiteY4" fmla="*/ 45720 h 183912"/>
                <a:gd name="connsiteX5" fmla="*/ 158376 w 273178"/>
                <a:gd name="connsiteY5" fmla="*/ 183402 h 183912"/>
                <a:gd name="connsiteX6" fmla="*/ 112659 w 273178"/>
                <a:gd name="connsiteY6" fmla="*/ 183912 h 183912"/>
                <a:gd name="connsiteX7" fmla="*/ 111114 w 273178"/>
                <a:gd name="connsiteY7" fmla="*/ 45720 h 183912"/>
                <a:gd name="connsiteX8" fmla="*/ 22860 w 273178"/>
                <a:gd name="connsiteY8" fmla="*/ 45720 h 183912"/>
                <a:gd name="connsiteX9" fmla="*/ 0 w 273178"/>
                <a:gd name="connsiteY9" fmla="*/ 22860 h 183912"/>
                <a:gd name="connsiteX10" fmla="*/ 22860 w 273178"/>
                <a:gd name="connsiteY10" fmla="*/ 0 h 18391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73178" h="183912">
                  <a:moveTo>
                    <a:pt x="22860" y="0"/>
                  </a:moveTo>
                  <a:lnTo>
                    <a:pt x="250318" y="0"/>
                  </a:lnTo>
                  <a:cubicBezTo>
                    <a:pt x="262943" y="0"/>
                    <a:pt x="273178" y="10235"/>
                    <a:pt x="273178" y="22860"/>
                  </a:cubicBezTo>
                  <a:cubicBezTo>
                    <a:pt x="273178" y="35485"/>
                    <a:pt x="262943" y="45720"/>
                    <a:pt x="250318" y="45720"/>
                  </a:cubicBezTo>
                  <a:lnTo>
                    <a:pt x="156838" y="45720"/>
                  </a:lnTo>
                  <a:lnTo>
                    <a:pt x="158376" y="183402"/>
                  </a:lnTo>
                  <a:lnTo>
                    <a:pt x="112659" y="183912"/>
                  </a:lnTo>
                  <a:lnTo>
                    <a:pt x="111114" y="45720"/>
                  </a:lnTo>
                  <a:lnTo>
                    <a:pt x="22860" y="45720"/>
                  </a:lnTo>
                  <a:cubicBezTo>
                    <a:pt x="10235" y="45720"/>
                    <a:pt x="0" y="35485"/>
                    <a:pt x="0" y="22860"/>
                  </a:cubicBezTo>
                  <a:cubicBezTo>
                    <a:pt x="0" y="10235"/>
                    <a:pt x="10235" y="0"/>
                    <a:pt x="22860" y="0"/>
                  </a:cubicBezTo>
                  <a:close/>
                </a:path>
              </a:pathLst>
            </a:custGeom>
            <a:solidFill>
              <a:srgbClr val="000000">
                <a:lumMod val="85000"/>
                <a:lumOff val="15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7" name="四角形: 上の 2 つの角を丸める 56">
              <a:extLst>
                <a:ext uri="{FF2B5EF4-FFF2-40B4-BE49-F238E27FC236}">
                  <a16:creationId xmlns:a16="http://schemas.microsoft.com/office/drawing/2014/main" id="{378D7E31-C709-4BC5-95AA-2BC174CA0522}"/>
                </a:ext>
              </a:extLst>
            </p:cNvPr>
            <p:cNvSpPr/>
            <p:nvPr/>
          </p:nvSpPr>
          <p:spPr bwMode="auto">
            <a:xfrm rot="1257201">
              <a:off x="2860406" y="4903622"/>
              <a:ext cx="137993" cy="143189"/>
            </a:xfrm>
            <a:prstGeom prst="round2SameRect">
              <a:avLst/>
            </a:prstGeom>
            <a:solidFill>
              <a:srgbClr val="000000">
                <a:lumMod val="75000"/>
                <a:lumOff val="25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8" name="四角形: 上の 2 つの角を丸める 57">
              <a:extLst>
                <a:ext uri="{FF2B5EF4-FFF2-40B4-BE49-F238E27FC236}">
                  <a16:creationId xmlns:a16="http://schemas.microsoft.com/office/drawing/2014/main" id="{B1B589E8-3FED-4F5E-A067-EC5A4823F1F4}"/>
                </a:ext>
              </a:extLst>
            </p:cNvPr>
            <p:cNvSpPr/>
            <p:nvPr/>
          </p:nvSpPr>
          <p:spPr bwMode="auto">
            <a:xfrm rot="6719987">
              <a:off x="2571971" y="5036616"/>
              <a:ext cx="457903" cy="282781"/>
            </a:xfrm>
            <a:prstGeom prst="round2SameRect">
              <a:avLst/>
            </a:prstGeom>
            <a:solidFill>
              <a:srgbClr val="FFCC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59" name="フリーフォーム: 図形 58">
              <a:extLst>
                <a:ext uri="{FF2B5EF4-FFF2-40B4-BE49-F238E27FC236}">
                  <a16:creationId xmlns:a16="http://schemas.microsoft.com/office/drawing/2014/main" id="{75CDCDAF-BD3C-458F-AF48-97FA8E5D3AD3}"/>
                </a:ext>
              </a:extLst>
            </p:cNvPr>
            <p:cNvSpPr/>
            <p:nvPr/>
          </p:nvSpPr>
          <p:spPr bwMode="auto">
            <a:xfrm>
              <a:off x="2551928" y="4248145"/>
              <a:ext cx="1513635" cy="1149634"/>
            </a:xfrm>
            <a:custGeom>
              <a:avLst/>
              <a:gdLst>
                <a:gd name="connsiteX0" fmla="*/ 322334 w 1513635"/>
                <a:gd name="connsiteY0" fmla="*/ 0 h 1149634"/>
                <a:gd name="connsiteX1" fmla="*/ 1191301 w 1513635"/>
                <a:gd name="connsiteY1" fmla="*/ 0 h 1149634"/>
                <a:gd name="connsiteX2" fmla="*/ 1513635 w 1513635"/>
                <a:gd name="connsiteY2" fmla="*/ 1149634 h 1149634"/>
                <a:gd name="connsiteX3" fmla="*/ 1421513 w 1513635"/>
                <a:gd name="connsiteY3" fmla="*/ 1149634 h 1149634"/>
                <a:gd name="connsiteX4" fmla="*/ 1116194 w 1513635"/>
                <a:gd name="connsiteY4" fmla="*/ 60690 h 1149634"/>
                <a:gd name="connsiteX5" fmla="*/ 397442 w 1513635"/>
                <a:gd name="connsiteY5" fmla="*/ 60690 h 1149634"/>
                <a:gd name="connsiteX6" fmla="*/ 92124 w 1513635"/>
                <a:gd name="connsiteY6" fmla="*/ 1149634 h 1149634"/>
                <a:gd name="connsiteX7" fmla="*/ 0 w 1513635"/>
                <a:gd name="connsiteY7" fmla="*/ 1149634 h 11496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513635" h="1149634">
                  <a:moveTo>
                    <a:pt x="322334" y="0"/>
                  </a:moveTo>
                  <a:lnTo>
                    <a:pt x="1191301" y="0"/>
                  </a:lnTo>
                  <a:lnTo>
                    <a:pt x="1513635" y="1149634"/>
                  </a:lnTo>
                  <a:lnTo>
                    <a:pt x="1421513" y="1149634"/>
                  </a:lnTo>
                  <a:lnTo>
                    <a:pt x="1116194" y="60690"/>
                  </a:lnTo>
                  <a:lnTo>
                    <a:pt x="397442" y="60690"/>
                  </a:lnTo>
                  <a:lnTo>
                    <a:pt x="92124" y="1149634"/>
                  </a:lnTo>
                  <a:lnTo>
                    <a:pt x="0" y="1149634"/>
                  </a:lnTo>
                  <a:close/>
                </a:path>
              </a:pathLst>
            </a:custGeom>
            <a:solidFill>
              <a:srgbClr val="000000">
                <a:lumMod val="85000"/>
                <a:lumOff val="15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0" name="フリーフォーム: 図形 59">
              <a:extLst>
                <a:ext uri="{FF2B5EF4-FFF2-40B4-BE49-F238E27FC236}">
                  <a16:creationId xmlns:a16="http://schemas.microsoft.com/office/drawing/2014/main" id="{73158F18-9EEF-4FC1-8E0F-E61B024D1092}"/>
                </a:ext>
              </a:extLst>
            </p:cNvPr>
            <p:cNvSpPr/>
            <p:nvPr/>
          </p:nvSpPr>
          <p:spPr bwMode="auto">
            <a:xfrm>
              <a:off x="2471317" y="5094184"/>
              <a:ext cx="2205482" cy="743172"/>
            </a:xfrm>
            <a:custGeom>
              <a:avLst/>
              <a:gdLst>
                <a:gd name="connsiteX0" fmla="*/ 1356556 w 2205482"/>
                <a:gd name="connsiteY0" fmla="*/ 0 h 743172"/>
                <a:gd name="connsiteX1" fmla="*/ 2047961 w 2205482"/>
                <a:gd name="connsiteY1" fmla="*/ 0 h 743172"/>
                <a:gd name="connsiteX2" fmla="*/ 2205482 w 2205482"/>
                <a:gd name="connsiteY2" fmla="*/ 157521 h 743172"/>
                <a:gd name="connsiteX3" fmla="*/ 2205482 w 2205482"/>
                <a:gd name="connsiteY3" fmla="*/ 728521 h 743172"/>
                <a:gd name="connsiteX4" fmla="*/ 2175625 w 2205482"/>
                <a:gd name="connsiteY4" fmla="*/ 673513 h 743172"/>
                <a:gd name="connsiteX5" fmla="*/ 1876623 w 2205482"/>
                <a:gd name="connsiteY5" fmla="*/ 514535 h 743172"/>
                <a:gd name="connsiteX6" fmla="*/ 1544375 w 2205482"/>
                <a:gd name="connsiteY6" fmla="*/ 734763 h 743172"/>
                <a:gd name="connsiteX7" fmla="*/ 1541765 w 2205482"/>
                <a:gd name="connsiteY7" fmla="*/ 743172 h 743172"/>
                <a:gd name="connsiteX8" fmla="*/ 538278 w 2205482"/>
                <a:gd name="connsiteY8" fmla="*/ 743172 h 743172"/>
                <a:gd name="connsiteX9" fmla="*/ 534494 w 2205482"/>
                <a:gd name="connsiteY9" fmla="*/ 705637 h 743172"/>
                <a:gd name="connsiteX10" fmla="*/ 108381 w 2205482"/>
                <a:gd name="connsiteY10" fmla="*/ 358345 h 743172"/>
                <a:gd name="connsiteX11" fmla="*/ 20724 w 2205482"/>
                <a:gd name="connsiteY11" fmla="*/ 367182 h 743172"/>
                <a:gd name="connsiteX12" fmla="*/ 0 w 2205482"/>
                <a:gd name="connsiteY12" fmla="*/ 373615 h 743172"/>
                <a:gd name="connsiteX13" fmla="*/ 0 w 2205482"/>
                <a:gd name="connsiteY13" fmla="*/ 240669 h 743172"/>
                <a:gd name="connsiteX14" fmla="*/ 108381 w 2205482"/>
                <a:gd name="connsiteY14" fmla="*/ 229743 h 743172"/>
                <a:gd name="connsiteX15" fmla="*/ 423468 w 2205482"/>
                <a:gd name="connsiteY15" fmla="*/ 325989 h 743172"/>
                <a:gd name="connsiteX16" fmla="*/ 504745 w 2205482"/>
                <a:gd name="connsiteY16" fmla="*/ 393048 h 743172"/>
                <a:gd name="connsiteX17" fmla="*/ 588735 w 2205482"/>
                <a:gd name="connsiteY17" fmla="*/ 393048 h 743172"/>
                <a:gd name="connsiteX18" fmla="*/ 588580 w 2205482"/>
                <a:gd name="connsiteY18" fmla="*/ 391507 h 743172"/>
                <a:gd name="connsiteX19" fmla="*/ 1250070 w 2205482"/>
                <a:gd name="connsiteY19" fmla="*/ 391507 h 743172"/>
                <a:gd name="connsiteX20" fmla="*/ 1356555 w 2205482"/>
                <a:gd name="connsiteY20" fmla="*/ 285022 h 743172"/>
                <a:gd name="connsiteX21" fmla="*/ 1356555 w 2205482"/>
                <a:gd name="connsiteY21" fmla="*/ 129572 h 743172"/>
                <a:gd name="connsiteX22" fmla="*/ 1356556 w 2205482"/>
                <a:gd name="connsiteY22" fmla="*/ 129567 h 743172"/>
                <a:gd name="connsiteX23" fmla="*/ 1356556 w 2205482"/>
                <a:gd name="connsiteY23" fmla="*/ 0 h 7431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2205482" h="743172">
                  <a:moveTo>
                    <a:pt x="1356556" y="0"/>
                  </a:moveTo>
                  <a:lnTo>
                    <a:pt x="2047961" y="0"/>
                  </a:lnTo>
                  <a:cubicBezTo>
                    <a:pt x="2134957" y="0"/>
                    <a:pt x="2205482" y="70525"/>
                    <a:pt x="2205482" y="157521"/>
                  </a:cubicBezTo>
                  <a:lnTo>
                    <a:pt x="2205482" y="728521"/>
                  </a:lnTo>
                  <a:lnTo>
                    <a:pt x="2175625" y="673513"/>
                  </a:lnTo>
                  <a:cubicBezTo>
                    <a:pt x="2110826" y="577597"/>
                    <a:pt x="2001089" y="514535"/>
                    <a:pt x="1876623" y="514535"/>
                  </a:cubicBezTo>
                  <a:cubicBezTo>
                    <a:pt x="1727264" y="514535"/>
                    <a:pt x="1599115" y="605345"/>
                    <a:pt x="1544375" y="734763"/>
                  </a:cubicBezTo>
                  <a:lnTo>
                    <a:pt x="1541765" y="743172"/>
                  </a:lnTo>
                  <a:lnTo>
                    <a:pt x="538278" y="743172"/>
                  </a:lnTo>
                  <a:lnTo>
                    <a:pt x="534494" y="705637"/>
                  </a:lnTo>
                  <a:cubicBezTo>
                    <a:pt x="493937" y="507438"/>
                    <a:pt x="318570" y="358345"/>
                    <a:pt x="108381" y="358345"/>
                  </a:cubicBezTo>
                  <a:cubicBezTo>
                    <a:pt x="78354" y="358345"/>
                    <a:pt x="49038" y="361388"/>
                    <a:pt x="20724" y="367182"/>
                  </a:cubicBezTo>
                  <a:lnTo>
                    <a:pt x="0" y="373615"/>
                  </a:lnTo>
                  <a:lnTo>
                    <a:pt x="0" y="240669"/>
                  </a:lnTo>
                  <a:lnTo>
                    <a:pt x="108381" y="229743"/>
                  </a:lnTo>
                  <a:cubicBezTo>
                    <a:pt x="225097" y="229743"/>
                    <a:pt x="333525" y="265224"/>
                    <a:pt x="423468" y="325989"/>
                  </a:cubicBezTo>
                  <a:lnTo>
                    <a:pt x="504745" y="393048"/>
                  </a:lnTo>
                  <a:lnTo>
                    <a:pt x="588735" y="393048"/>
                  </a:lnTo>
                  <a:lnTo>
                    <a:pt x="588580" y="391507"/>
                  </a:lnTo>
                  <a:lnTo>
                    <a:pt x="1250070" y="391507"/>
                  </a:lnTo>
                  <a:cubicBezTo>
                    <a:pt x="1308880" y="391507"/>
                    <a:pt x="1356555" y="343832"/>
                    <a:pt x="1356555" y="285022"/>
                  </a:cubicBezTo>
                  <a:lnTo>
                    <a:pt x="1356555" y="129572"/>
                  </a:lnTo>
                  <a:lnTo>
                    <a:pt x="1356556" y="129567"/>
                  </a:lnTo>
                  <a:lnTo>
                    <a:pt x="1356556" y="0"/>
                  </a:lnTo>
                  <a:close/>
                </a:path>
              </a:pathLst>
            </a:custGeom>
            <a:solidFill>
              <a:srgbClr val="FFCC00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1" name="フリーフォーム: 図形 60">
              <a:extLst>
                <a:ext uri="{FF2B5EF4-FFF2-40B4-BE49-F238E27FC236}">
                  <a16:creationId xmlns:a16="http://schemas.microsoft.com/office/drawing/2014/main" id="{A8F972F9-377D-41D9-930F-2177804C6C02}"/>
                </a:ext>
              </a:extLst>
            </p:cNvPr>
            <p:cNvSpPr/>
            <p:nvPr/>
          </p:nvSpPr>
          <p:spPr bwMode="auto">
            <a:xfrm>
              <a:off x="583688" y="4914165"/>
              <a:ext cx="1348461" cy="1298213"/>
            </a:xfrm>
            <a:custGeom>
              <a:avLst/>
              <a:gdLst>
                <a:gd name="connsiteX0" fmla="*/ 1207780 w 1348461"/>
                <a:gd name="connsiteY0" fmla="*/ 0 h 1298213"/>
                <a:gd name="connsiteX1" fmla="*/ 1348461 w 1348461"/>
                <a:gd name="connsiteY1" fmla="*/ 0 h 1298213"/>
                <a:gd name="connsiteX2" fmla="*/ 1348461 w 1348461"/>
                <a:gd name="connsiteY2" fmla="*/ 1298213 h 1298213"/>
                <a:gd name="connsiteX3" fmla="*/ 1207780 w 1348461"/>
                <a:gd name="connsiteY3" fmla="*/ 1298213 h 1298213"/>
                <a:gd name="connsiteX4" fmla="*/ 1207780 w 1348461"/>
                <a:gd name="connsiteY4" fmla="*/ 1298212 h 1298213"/>
                <a:gd name="connsiteX5" fmla="*/ 0 w 1348461"/>
                <a:gd name="connsiteY5" fmla="*/ 1298212 h 1298213"/>
                <a:gd name="connsiteX6" fmla="*/ 0 w 1348461"/>
                <a:gd name="connsiteY6" fmla="*/ 1253208 h 1298213"/>
                <a:gd name="connsiteX7" fmla="*/ 1207780 w 1348461"/>
                <a:gd name="connsiteY7" fmla="*/ 1216627 h 1298213"/>
                <a:gd name="connsiteX0" fmla="*/ 1207780 w 1348461"/>
                <a:gd name="connsiteY0" fmla="*/ 0 h 1298213"/>
                <a:gd name="connsiteX1" fmla="*/ 1348461 w 1348461"/>
                <a:gd name="connsiteY1" fmla="*/ 0 h 1298213"/>
                <a:gd name="connsiteX2" fmla="*/ 1348461 w 1348461"/>
                <a:gd name="connsiteY2" fmla="*/ 1298213 h 1298213"/>
                <a:gd name="connsiteX3" fmla="*/ 1207780 w 1348461"/>
                <a:gd name="connsiteY3" fmla="*/ 1298213 h 1298213"/>
                <a:gd name="connsiteX4" fmla="*/ 1207780 w 1348461"/>
                <a:gd name="connsiteY4" fmla="*/ 1298212 h 1298213"/>
                <a:gd name="connsiteX5" fmla="*/ 0 w 1348461"/>
                <a:gd name="connsiteY5" fmla="*/ 1298212 h 1298213"/>
                <a:gd name="connsiteX6" fmla="*/ 0 w 1348461"/>
                <a:gd name="connsiteY6" fmla="*/ 1253208 h 1298213"/>
                <a:gd name="connsiteX7" fmla="*/ 1207780 w 1348461"/>
                <a:gd name="connsiteY7" fmla="*/ 1216627 h 1298213"/>
                <a:gd name="connsiteX8" fmla="*/ 1207780 w 1348461"/>
                <a:gd name="connsiteY8" fmla="*/ 0 h 1298213"/>
                <a:gd name="connsiteX0" fmla="*/ 1207780 w 1348461"/>
                <a:gd name="connsiteY0" fmla="*/ 0 h 1298213"/>
                <a:gd name="connsiteX1" fmla="*/ 1348461 w 1348461"/>
                <a:gd name="connsiteY1" fmla="*/ 0 h 1298213"/>
                <a:gd name="connsiteX2" fmla="*/ 1348461 w 1348461"/>
                <a:gd name="connsiteY2" fmla="*/ 1298213 h 1298213"/>
                <a:gd name="connsiteX3" fmla="*/ 1207780 w 1348461"/>
                <a:gd name="connsiteY3" fmla="*/ 1298213 h 1298213"/>
                <a:gd name="connsiteX4" fmla="*/ 0 w 1348461"/>
                <a:gd name="connsiteY4" fmla="*/ 1298212 h 1298213"/>
                <a:gd name="connsiteX5" fmla="*/ 0 w 1348461"/>
                <a:gd name="connsiteY5" fmla="*/ 1253208 h 1298213"/>
                <a:gd name="connsiteX6" fmla="*/ 1207780 w 1348461"/>
                <a:gd name="connsiteY6" fmla="*/ 1216627 h 1298213"/>
                <a:gd name="connsiteX7" fmla="*/ 1207780 w 1348461"/>
                <a:gd name="connsiteY7" fmla="*/ 0 h 1298213"/>
                <a:gd name="connsiteX0" fmla="*/ 1207780 w 1348461"/>
                <a:gd name="connsiteY0" fmla="*/ 0 h 1298213"/>
                <a:gd name="connsiteX1" fmla="*/ 1348461 w 1348461"/>
                <a:gd name="connsiteY1" fmla="*/ 0 h 1298213"/>
                <a:gd name="connsiteX2" fmla="*/ 1348461 w 1348461"/>
                <a:gd name="connsiteY2" fmla="*/ 1298213 h 1298213"/>
                <a:gd name="connsiteX3" fmla="*/ 0 w 1348461"/>
                <a:gd name="connsiteY3" fmla="*/ 1298212 h 1298213"/>
                <a:gd name="connsiteX4" fmla="*/ 0 w 1348461"/>
                <a:gd name="connsiteY4" fmla="*/ 1253208 h 1298213"/>
                <a:gd name="connsiteX5" fmla="*/ 1207780 w 1348461"/>
                <a:gd name="connsiteY5" fmla="*/ 1216627 h 1298213"/>
                <a:gd name="connsiteX6" fmla="*/ 1207780 w 1348461"/>
                <a:gd name="connsiteY6" fmla="*/ 0 h 129821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348461" h="1298213">
                  <a:moveTo>
                    <a:pt x="1207780" y="0"/>
                  </a:moveTo>
                  <a:lnTo>
                    <a:pt x="1348461" y="0"/>
                  </a:lnTo>
                  <a:lnTo>
                    <a:pt x="1348461" y="1298213"/>
                  </a:lnTo>
                  <a:lnTo>
                    <a:pt x="0" y="1298212"/>
                  </a:lnTo>
                  <a:lnTo>
                    <a:pt x="0" y="1253208"/>
                  </a:lnTo>
                  <a:lnTo>
                    <a:pt x="1207780" y="1216627"/>
                  </a:lnTo>
                  <a:lnTo>
                    <a:pt x="1207780" y="0"/>
                  </a:lnTo>
                  <a:close/>
                </a:path>
              </a:pathLst>
            </a:custGeom>
            <a:solidFill>
              <a:srgbClr val="000000">
                <a:lumMod val="85000"/>
                <a:lumOff val="15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6E2A94EA-ED27-42D1-B69C-AD8EB6811A5C}"/>
                </a:ext>
              </a:extLst>
            </p:cNvPr>
            <p:cNvSpPr/>
            <p:nvPr/>
          </p:nvSpPr>
          <p:spPr bwMode="auto">
            <a:xfrm>
              <a:off x="2985898" y="5837356"/>
              <a:ext cx="1027185" cy="201934"/>
            </a:xfrm>
            <a:custGeom>
              <a:avLst/>
              <a:gdLst>
                <a:gd name="connsiteX0" fmla="*/ 23698 w 1027185"/>
                <a:gd name="connsiteY0" fmla="*/ 0 h 201934"/>
                <a:gd name="connsiteX1" fmla="*/ 1027185 w 1027185"/>
                <a:gd name="connsiteY1" fmla="*/ 0 h 201934"/>
                <a:gd name="connsiteX2" fmla="*/ 1008785 w 1027185"/>
                <a:gd name="connsiteY2" fmla="*/ 59277 h 201934"/>
                <a:gd name="connsiteX3" fmla="*/ 1001459 w 1027185"/>
                <a:gd name="connsiteY3" fmla="*/ 131947 h 201934"/>
                <a:gd name="connsiteX4" fmla="*/ 1008514 w 1027185"/>
                <a:gd name="connsiteY4" fmla="*/ 201933 h 201934"/>
                <a:gd name="connsiteX5" fmla="*/ 134034 w 1027185"/>
                <a:gd name="connsiteY5" fmla="*/ 201933 h 201934"/>
                <a:gd name="connsiteX6" fmla="*/ 134034 w 1027185"/>
                <a:gd name="connsiteY6" fmla="*/ 201934 h 201934"/>
                <a:gd name="connsiteX7" fmla="*/ 0 w 1027185"/>
                <a:gd name="connsiteY7" fmla="*/ 201934 h 201934"/>
                <a:gd name="connsiteX8" fmla="*/ 19914 w 1027185"/>
                <a:gd name="connsiteY8" fmla="*/ 137780 h 201934"/>
                <a:gd name="connsiteX9" fmla="*/ 28751 w 1027185"/>
                <a:gd name="connsiteY9" fmla="*/ 50122 h 201934"/>
                <a:gd name="connsiteX10" fmla="*/ 23698 w 1027185"/>
                <a:gd name="connsiteY10" fmla="*/ 0 h 20193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027185" h="201934">
                  <a:moveTo>
                    <a:pt x="23698" y="0"/>
                  </a:moveTo>
                  <a:lnTo>
                    <a:pt x="1027185" y="0"/>
                  </a:lnTo>
                  <a:lnTo>
                    <a:pt x="1008785" y="59277"/>
                  </a:lnTo>
                  <a:cubicBezTo>
                    <a:pt x="1003982" y="82750"/>
                    <a:pt x="1001459" y="107054"/>
                    <a:pt x="1001459" y="131947"/>
                  </a:cubicBezTo>
                  <a:lnTo>
                    <a:pt x="1008514" y="201933"/>
                  </a:lnTo>
                  <a:lnTo>
                    <a:pt x="134034" y="201933"/>
                  </a:lnTo>
                  <a:lnTo>
                    <a:pt x="134034" y="201934"/>
                  </a:lnTo>
                  <a:lnTo>
                    <a:pt x="0" y="201934"/>
                  </a:lnTo>
                  <a:lnTo>
                    <a:pt x="19914" y="137780"/>
                  </a:lnTo>
                  <a:cubicBezTo>
                    <a:pt x="25708" y="109466"/>
                    <a:pt x="28751" y="80149"/>
                    <a:pt x="28751" y="50122"/>
                  </a:cubicBezTo>
                  <a:lnTo>
                    <a:pt x="23698" y="0"/>
                  </a:lnTo>
                  <a:close/>
                </a:path>
              </a:pathLst>
            </a:custGeom>
            <a:solidFill>
              <a:srgbClr val="FF9933"/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3F881E38-6F5A-4B65-8531-85BE98EADE4E}"/>
                </a:ext>
              </a:extLst>
            </p:cNvPr>
            <p:cNvSpPr/>
            <p:nvPr/>
          </p:nvSpPr>
          <p:spPr bwMode="auto">
            <a:xfrm rot="9900000">
              <a:off x="3091928" y="4992138"/>
              <a:ext cx="392531" cy="229032"/>
            </a:xfrm>
            <a:custGeom>
              <a:avLst/>
              <a:gdLst>
                <a:gd name="connsiteX0" fmla="*/ 205303 w 506969"/>
                <a:gd name="connsiteY0" fmla="*/ 294684 h 295803"/>
                <a:gd name="connsiteX1" fmla="*/ 24189 w 506969"/>
                <a:gd name="connsiteY1" fmla="*/ 246155 h 295803"/>
                <a:gd name="connsiteX2" fmla="*/ 1119 w 506969"/>
                <a:gd name="connsiteY2" fmla="*/ 206196 h 295803"/>
                <a:gd name="connsiteX3" fmla="*/ 18007 w 506969"/>
                <a:gd name="connsiteY3" fmla="*/ 143169 h 295803"/>
                <a:gd name="connsiteX4" fmla="*/ 99091 w 506969"/>
                <a:gd name="connsiteY4" fmla="*/ 71528 h 295803"/>
                <a:gd name="connsiteX5" fmla="*/ 132420 w 506969"/>
                <a:gd name="connsiteY5" fmla="*/ 73617 h 295803"/>
                <a:gd name="connsiteX6" fmla="*/ 132558 w 506969"/>
                <a:gd name="connsiteY6" fmla="*/ 72533 h 295803"/>
                <a:gd name="connsiteX7" fmla="*/ 339276 w 506969"/>
                <a:gd name="connsiteY7" fmla="*/ 124043 h 295803"/>
                <a:gd name="connsiteX8" fmla="*/ 361666 w 506969"/>
                <a:gd name="connsiteY8" fmla="*/ 0 h 295803"/>
                <a:gd name="connsiteX9" fmla="*/ 458535 w 506969"/>
                <a:gd name="connsiteY9" fmla="*/ 0 h 295803"/>
                <a:gd name="connsiteX10" fmla="*/ 506969 w 506969"/>
                <a:gd name="connsiteY10" fmla="*/ 268336 h 295803"/>
                <a:gd name="connsiteX11" fmla="*/ 313231 w 506969"/>
                <a:gd name="connsiteY11" fmla="*/ 268336 h 295803"/>
                <a:gd name="connsiteX12" fmla="*/ 313522 w 506969"/>
                <a:gd name="connsiteY12" fmla="*/ 266721 h 295803"/>
                <a:gd name="connsiteX13" fmla="*/ 246748 w 506969"/>
                <a:gd name="connsiteY13" fmla="*/ 266068 h 295803"/>
                <a:gd name="connsiteX14" fmla="*/ 245262 w 506969"/>
                <a:gd name="connsiteY14" fmla="*/ 271614 h 295803"/>
                <a:gd name="connsiteX15" fmla="*/ 205303 w 506969"/>
                <a:gd name="connsiteY15" fmla="*/ 294684 h 2958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506969" h="295803">
                  <a:moveTo>
                    <a:pt x="205303" y="294684"/>
                  </a:moveTo>
                  <a:lnTo>
                    <a:pt x="24189" y="246155"/>
                  </a:lnTo>
                  <a:cubicBezTo>
                    <a:pt x="6784" y="241491"/>
                    <a:pt x="-3545" y="223601"/>
                    <a:pt x="1119" y="206196"/>
                  </a:cubicBezTo>
                  <a:lnTo>
                    <a:pt x="18007" y="143169"/>
                  </a:lnTo>
                  <a:cubicBezTo>
                    <a:pt x="28500" y="104008"/>
                    <a:pt x="61313" y="76788"/>
                    <a:pt x="99091" y="71528"/>
                  </a:cubicBezTo>
                  <a:lnTo>
                    <a:pt x="132420" y="73617"/>
                  </a:lnTo>
                  <a:lnTo>
                    <a:pt x="132558" y="72533"/>
                  </a:lnTo>
                  <a:lnTo>
                    <a:pt x="339276" y="124043"/>
                  </a:lnTo>
                  <a:lnTo>
                    <a:pt x="361666" y="0"/>
                  </a:lnTo>
                  <a:lnTo>
                    <a:pt x="458535" y="0"/>
                  </a:lnTo>
                  <a:lnTo>
                    <a:pt x="506969" y="268336"/>
                  </a:lnTo>
                  <a:lnTo>
                    <a:pt x="313231" y="268336"/>
                  </a:lnTo>
                  <a:lnTo>
                    <a:pt x="313522" y="266721"/>
                  </a:lnTo>
                  <a:lnTo>
                    <a:pt x="246748" y="266068"/>
                  </a:lnTo>
                  <a:lnTo>
                    <a:pt x="245262" y="271614"/>
                  </a:lnTo>
                  <a:cubicBezTo>
                    <a:pt x="240598" y="289019"/>
                    <a:pt x="222708" y="299348"/>
                    <a:pt x="205303" y="294684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</p:spPr>
          <p:txBody>
            <a:bodyPr wrap="square" rtlCol="0" anchor="ctr">
              <a:noAutofit/>
            </a:bodyPr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sp>
          <p:nvSpPr>
            <p:cNvPr id="64" name="フリーフォーム: 図形 63">
              <a:extLst>
                <a:ext uri="{FF2B5EF4-FFF2-40B4-BE49-F238E27FC236}">
                  <a16:creationId xmlns:a16="http://schemas.microsoft.com/office/drawing/2014/main" id="{B4F5D5CB-2E27-4B5B-8D5B-14B120C269C2}"/>
                </a:ext>
              </a:extLst>
            </p:cNvPr>
            <p:cNvSpPr/>
            <p:nvPr/>
          </p:nvSpPr>
          <p:spPr bwMode="auto">
            <a:xfrm>
              <a:off x="3268914" y="4735187"/>
              <a:ext cx="194285" cy="259605"/>
            </a:xfrm>
            <a:custGeom>
              <a:avLst/>
              <a:gdLst>
                <a:gd name="connsiteX0" fmla="*/ 101040 w 491941"/>
                <a:gd name="connsiteY0" fmla="*/ 0 h 663550"/>
                <a:gd name="connsiteX1" fmla="*/ 122749 w 491941"/>
                <a:gd name="connsiteY1" fmla="*/ 0 h 663550"/>
                <a:gd name="connsiteX2" fmla="*/ 148591 w 491941"/>
                <a:gd name="connsiteY2" fmla="*/ 23518 h 663550"/>
                <a:gd name="connsiteX3" fmla="*/ 240662 w 491941"/>
                <a:gd name="connsiteY3" fmla="*/ 48609 h 663550"/>
                <a:gd name="connsiteX4" fmla="*/ 332733 w 491941"/>
                <a:gd name="connsiteY4" fmla="*/ 23518 h 663550"/>
                <a:gd name="connsiteX5" fmla="*/ 358575 w 491941"/>
                <a:gd name="connsiteY5" fmla="*/ 0 h 663550"/>
                <a:gd name="connsiteX6" fmla="*/ 390901 w 491941"/>
                <a:gd name="connsiteY6" fmla="*/ 0 h 663550"/>
                <a:gd name="connsiteX7" fmla="*/ 491941 w 491941"/>
                <a:gd name="connsiteY7" fmla="*/ 101040 h 663550"/>
                <a:gd name="connsiteX8" fmla="*/ 491941 w 491941"/>
                <a:gd name="connsiteY8" fmla="*/ 663550 h 663550"/>
                <a:gd name="connsiteX9" fmla="*/ 0 w 491941"/>
                <a:gd name="connsiteY9" fmla="*/ 663550 h 663550"/>
                <a:gd name="connsiteX10" fmla="*/ 0 w 491941"/>
                <a:gd name="connsiteY10" fmla="*/ 101040 h 663550"/>
                <a:gd name="connsiteX11" fmla="*/ 101040 w 491941"/>
                <a:gd name="connsiteY11" fmla="*/ 0 h 663550"/>
                <a:gd name="connsiteX0" fmla="*/ 101040 w 491941"/>
                <a:gd name="connsiteY0" fmla="*/ 0 h 663550"/>
                <a:gd name="connsiteX1" fmla="*/ 122749 w 491941"/>
                <a:gd name="connsiteY1" fmla="*/ 0 h 663550"/>
                <a:gd name="connsiteX2" fmla="*/ 148591 w 491941"/>
                <a:gd name="connsiteY2" fmla="*/ 23518 h 663550"/>
                <a:gd name="connsiteX3" fmla="*/ 332733 w 491941"/>
                <a:gd name="connsiteY3" fmla="*/ 23518 h 663550"/>
                <a:gd name="connsiteX4" fmla="*/ 358575 w 491941"/>
                <a:gd name="connsiteY4" fmla="*/ 0 h 663550"/>
                <a:gd name="connsiteX5" fmla="*/ 390901 w 491941"/>
                <a:gd name="connsiteY5" fmla="*/ 0 h 663550"/>
                <a:gd name="connsiteX6" fmla="*/ 491941 w 491941"/>
                <a:gd name="connsiteY6" fmla="*/ 101040 h 663550"/>
                <a:gd name="connsiteX7" fmla="*/ 491941 w 491941"/>
                <a:gd name="connsiteY7" fmla="*/ 663550 h 663550"/>
                <a:gd name="connsiteX8" fmla="*/ 0 w 491941"/>
                <a:gd name="connsiteY8" fmla="*/ 663550 h 663550"/>
                <a:gd name="connsiteX9" fmla="*/ 0 w 491941"/>
                <a:gd name="connsiteY9" fmla="*/ 101040 h 663550"/>
                <a:gd name="connsiteX10" fmla="*/ 101040 w 491941"/>
                <a:gd name="connsiteY10" fmla="*/ 0 h 663550"/>
                <a:gd name="connsiteX0" fmla="*/ 101040 w 491941"/>
                <a:gd name="connsiteY0" fmla="*/ 0 h 663550"/>
                <a:gd name="connsiteX1" fmla="*/ 122749 w 491941"/>
                <a:gd name="connsiteY1" fmla="*/ 0 h 663550"/>
                <a:gd name="connsiteX2" fmla="*/ 332733 w 491941"/>
                <a:gd name="connsiteY2" fmla="*/ 23518 h 663550"/>
                <a:gd name="connsiteX3" fmla="*/ 358575 w 491941"/>
                <a:gd name="connsiteY3" fmla="*/ 0 h 663550"/>
                <a:gd name="connsiteX4" fmla="*/ 390901 w 491941"/>
                <a:gd name="connsiteY4" fmla="*/ 0 h 663550"/>
                <a:gd name="connsiteX5" fmla="*/ 491941 w 491941"/>
                <a:gd name="connsiteY5" fmla="*/ 101040 h 663550"/>
                <a:gd name="connsiteX6" fmla="*/ 491941 w 491941"/>
                <a:gd name="connsiteY6" fmla="*/ 663550 h 663550"/>
                <a:gd name="connsiteX7" fmla="*/ 0 w 491941"/>
                <a:gd name="connsiteY7" fmla="*/ 663550 h 663550"/>
                <a:gd name="connsiteX8" fmla="*/ 0 w 491941"/>
                <a:gd name="connsiteY8" fmla="*/ 101040 h 663550"/>
                <a:gd name="connsiteX9" fmla="*/ 101040 w 491941"/>
                <a:gd name="connsiteY9" fmla="*/ 0 h 663550"/>
                <a:gd name="connsiteX0" fmla="*/ 101040 w 491941"/>
                <a:gd name="connsiteY0" fmla="*/ 0 h 663550"/>
                <a:gd name="connsiteX1" fmla="*/ 122749 w 491941"/>
                <a:gd name="connsiteY1" fmla="*/ 0 h 663550"/>
                <a:gd name="connsiteX2" fmla="*/ 358575 w 491941"/>
                <a:gd name="connsiteY2" fmla="*/ 0 h 663550"/>
                <a:gd name="connsiteX3" fmla="*/ 390901 w 491941"/>
                <a:gd name="connsiteY3" fmla="*/ 0 h 663550"/>
                <a:gd name="connsiteX4" fmla="*/ 491941 w 491941"/>
                <a:gd name="connsiteY4" fmla="*/ 101040 h 663550"/>
                <a:gd name="connsiteX5" fmla="*/ 491941 w 491941"/>
                <a:gd name="connsiteY5" fmla="*/ 663550 h 663550"/>
                <a:gd name="connsiteX6" fmla="*/ 0 w 491941"/>
                <a:gd name="connsiteY6" fmla="*/ 663550 h 663550"/>
                <a:gd name="connsiteX7" fmla="*/ 0 w 491941"/>
                <a:gd name="connsiteY7" fmla="*/ 101040 h 663550"/>
                <a:gd name="connsiteX8" fmla="*/ 101040 w 491941"/>
                <a:gd name="connsiteY8" fmla="*/ 0 h 663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491941" h="663550">
                  <a:moveTo>
                    <a:pt x="101040" y="0"/>
                  </a:moveTo>
                  <a:lnTo>
                    <a:pt x="122749" y="0"/>
                  </a:lnTo>
                  <a:lnTo>
                    <a:pt x="358575" y="0"/>
                  </a:lnTo>
                  <a:lnTo>
                    <a:pt x="390901" y="0"/>
                  </a:lnTo>
                  <a:cubicBezTo>
                    <a:pt x="446704" y="0"/>
                    <a:pt x="491941" y="45237"/>
                    <a:pt x="491941" y="101040"/>
                  </a:cubicBezTo>
                  <a:lnTo>
                    <a:pt x="491941" y="663550"/>
                  </a:lnTo>
                  <a:lnTo>
                    <a:pt x="0" y="663550"/>
                  </a:lnTo>
                  <a:lnTo>
                    <a:pt x="0" y="101040"/>
                  </a:lnTo>
                  <a:cubicBezTo>
                    <a:pt x="0" y="45237"/>
                    <a:pt x="45237" y="0"/>
                    <a:pt x="101040" y="0"/>
                  </a:cubicBezTo>
                  <a:close/>
                </a:path>
              </a:pathLst>
            </a:custGeom>
            <a:solidFill>
              <a:srgbClr val="FFC000"/>
            </a:solidFill>
            <a:ln w="19050">
              <a:noFill/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800" b="0" i="0" u="none" strike="noStrike" kern="0" cap="none" spc="0" normalizeH="0" baseline="0" noProof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Arial" charset="0"/>
                <a:ea typeface="ＭＳ Ｐゴシック" charset="-128"/>
              </a:endParaRPr>
            </a:p>
          </p:txBody>
        </p:sp>
        <p:grpSp>
          <p:nvGrpSpPr>
            <p:cNvPr id="65" name="グループ化 64">
              <a:extLst>
                <a:ext uri="{FF2B5EF4-FFF2-40B4-BE49-F238E27FC236}">
                  <a16:creationId xmlns:a16="http://schemas.microsoft.com/office/drawing/2014/main" id="{84BAE179-23BE-4D75-B974-FC19DB63C5B0}"/>
                </a:ext>
              </a:extLst>
            </p:cNvPr>
            <p:cNvGrpSpPr/>
            <p:nvPr/>
          </p:nvGrpSpPr>
          <p:grpSpPr>
            <a:xfrm rot="3326337">
              <a:off x="3053287" y="4596528"/>
              <a:ext cx="213611" cy="400630"/>
              <a:chOff x="6821828" y="3229432"/>
              <a:chExt cx="275887" cy="517429"/>
            </a:xfrm>
          </p:grpSpPr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E2CACB8B-3AE9-48F4-B22E-4C8CBC653141}"/>
                  </a:ext>
                </a:extLst>
              </p:cNvPr>
              <p:cNvSpPr/>
              <p:nvPr/>
            </p:nvSpPr>
            <p:spPr bwMode="auto">
              <a:xfrm rot="21155129" flipH="1">
                <a:off x="6821828" y="3548210"/>
                <a:ext cx="198018" cy="198651"/>
              </a:xfrm>
              <a:custGeom>
                <a:avLst/>
                <a:gdLst>
                  <a:gd name="connsiteX0" fmla="*/ 231749 w 1059772"/>
                  <a:gd name="connsiteY0" fmla="*/ 1241256 h 1319003"/>
                  <a:gd name="connsiteX1" fmla="*/ 175907 w 1059772"/>
                  <a:gd name="connsiteY1" fmla="*/ 1201964 h 1319003"/>
                  <a:gd name="connsiteX2" fmla="*/ 173033 w 1059772"/>
                  <a:gd name="connsiteY2" fmla="*/ 1195732 h 1319003"/>
                  <a:gd name="connsiteX3" fmla="*/ 151573 w 1059772"/>
                  <a:gd name="connsiteY3" fmla="*/ 1156319 h 1319003"/>
                  <a:gd name="connsiteX4" fmla="*/ 75653 w 1059772"/>
                  <a:gd name="connsiteY4" fmla="*/ 837558 h 1319003"/>
                  <a:gd name="connsiteX5" fmla="*/ 76737 w 1059772"/>
                  <a:gd name="connsiteY5" fmla="*/ 798091 h 1319003"/>
                  <a:gd name="connsiteX6" fmla="*/ 64179 w 1059772"/>
                  <a:gd name="connsiteY6" fmla="*/ 772999 h 1319003"/>
                  <a:gd name="connsiteX7" fmla="*/ 24807 w 1059772"/>
                  <a:gd name="connsiteY7" fmla="*/ 661975 h 1319003"/>
                  <a:gd name="connsiteX8" fmla="*/ 25270 w 1059772"/>
                  <a:gd name="connsiteY8" fmla="*/ 319176 h 1319003"/>
                  <a:gd name="connsiteX9" fmla="*/ 34629 w 1059772"/>
                  <a:gd name="connsiteY9" fmla="*/ 296444 h 1319003"/>
                  <a:gd name="connsiteX10" fmla="*/ 13495 w 1059772"/>
                  <a:gd name="connsiteY10" fmla="*/ 192959 h 1319003"/>
                  <a:gd name="connsiteX11" fmla="*/ 33874 w 1059772"/>
                  <a:gd name="connsiteY11" fmla="*/ 163967 h 1319003"/>
                  <a:gd name="connsiteX12" fmla="*/ 144406 w 1059772"/>
                  <a:gd name="connsiteY12" fmla="*/ 47459 h 1319003"/>
                  <a:gd name="connsiteX13" fmla="*/ 211003 w 1059772"/>
                  <a:gd name="connsiteY13" fmla="*/ 0 h 1319003"/>
                  <a:gd name="connsiteX14" fmla="*/ 418001 w 1059772"/>
                  <a:gd name="connsiteY14" fmla="*/ 0 h 1319003"/>
                  <a:gd name="connsiteX15" fmla="*/ 377203 w 1059772"/>
                  <a:gd name="connsiteY15" fmla="*/ 199776 h 1319003"/>
                  <a:gd name="connsiteX16" fmla="*/ 391936 w 1059772"/>
                  <a:gd name="connsiteY16" fmla="*/ 201350 h 1319003"/>
                  <a:gd name="connsiteX17" fmla="*/ 557350 w 1059772"/>
                  <a:gd name="connsiteY17" fmla="*/ 265044 h 1319003"/>
                  <a:gd name="connsiteX18" fmla="*/ 560026 w 1059772"/>
                  <a:gd name="connsiteY18" fmla="*/ 266860 h 1319003"/>
                  <a:gd name="connsiteX19" fmla="*/ 562800 w 1059772"/>
                  <a:gd name="connsiteY19" fmla="*/ 266131 h 1319003"/>
                  <a:gd name="connsiteX20" fmla="*/ 855642 w 1059772"/>
                  <a:gd name="connsiteY20" fmla="*/ 276724 h 1319003"/>
                  <a:gd name="connsiteX21" fmla="*/ 855383 w 1059772"/>
                  <a:gd name="connsiteY21" fmla="*/ 277624 h 1319003"/>
                  <a:gd name="connsiteX22" fmla="*/ 865821 w 1059772"/>
                  <a:gd name="connsiteY22" fmla="*/ 280552 h 1319003"/>
                  <a:gd name="connsiteX23" fmla="*/ 884762 w 1059772"/>
                  <a:gd name="connsiteY23" fmla="*/ 290267 h 1319003"/>
                  <a:gd name="connsiteX24" fmla="*/ 915874 w 1059772"/>
                  <a:gd name="connsiteY24" fmla="*/ 435609 h 1319003"/>
                  <a:gd name="connsiteX25" fmla="*/ 809366 w 1059772"/>
                  <a:gd name="connsiteY25" fmla="*/ 482036 h 1319003"/>
                  <a:gd name="connsiteX26" fmla="*/ 797403 w 1059772"/>
                  <a:gd name="connsiteY26" fmla="*/ 478681 h 1319003"/>
                  <a:gd name="connsiteX27" fmla="*/ 797313 w 1059772"/>
                  <a:gd name="connsiteY27" fmla="*/ 478990 h 1319003"/>
                  <a:gd name="connsiteX28" fmla="*/ 538290 w 1059772"/>
                  <a:gd name="connsiteY28" fmla="*/ 493051 h 1319003"/>
                  <a:gd name="connsiteX29" fmla="*/ 520853 w 1059772"/>
                  <a:gd name="connsiteY29" fmla="*/ 501373 h 1319003"/>
                  <a:gd name="connsiteX30" fmla="*/ 532491 w 1059772"/>
                  <a:gd name="connsiteY30" fmla="*/ 524655 h 1319003"/>
                  <a:gd name="connsiteX31" fmla="*/ 918445 w 1059772"/>
                  <a:gd name="connsiteY31" fmla="*/ 747102 h 1319003"/>
                  <a:gd name="connsiteX32" fmla="*/ 952321 w 1059772"/>
                  <a:gd name="connsiteY32" fmla="*/ 744915 h 1319003"/>
                  <a:gd name="connsiteX33" fmla="*/ 957900 w 1059772"/>
                  <a:gd name="connsiteY33" fmla="*/ 743711 h 1319003"/>
                  <a:gd name="connsiteX34" fmla="*/ 976238 w 1059772"/>
                  <a:gd name="connsiteY34" fmla="*/ 743391 h 1319003"/>
                  <a:gd name="connsiteX35" fmla="*/ 1059495 w 1059772"/>
                  <a:gd name="connsiteY35" fmla="*/ 838207 h 1319003"/>
                  <a:gd name="connsiteX36" fmla="*/ 980528 w 1059772"/>
                  <a:gd name="connsiteY36" fmla="*/ 918221 h 1319003"/>
                  <a:gd name="connsiteX37" fmla="*/ 974021 w 1059772"/>
                  <a:gd name="connsiteY37" fmla="*/ 918335 h 1319003"/>
                  <a:gd name="connsiteX38" fmla="*/ 974030 w 1059772"/>
                  <a:gd name="connsiteY38" fmla="*/ 918421 h 1319003"/>
                  <a:gd name="connsiteX39" fmla="*/ 922140 w 1059772"/>
                  <a:gd name="connsiteY39" fmla="*/ 921771 h 1319003"/>
                  <a:gd name="connsiteX40" fmla="*/ 870840 w 1059772"/>
                  <a:gd name="connsiteY40" fmla="*/ 920707 h 1319003"/>
                  <a:gd name="connsiteX41" fmla="*/ 620068 w 1059772"/>
                  <a:gd name="connsiteY41" fmla="*/ 848255 h 1319003"/>
                  <a:gd name="connsiteX42" fmla="*/ 589927 w 1059772"/>
                  <a:gd name="connsiteY42" fmla="*/ 829677 h 1319003"/>
                  <a:gd name="connsiteX43" fmla="*/ 616709 w 1059772"/>
                  <a:gd name="connsiteY43" fmla="*/ 854870 h 1319003"/>
                  <a:gd name="connsiteX44" fmla="*/ 887630 w 1059772"/>
                  <a:gd name="connsiteY44" fmla="*/ 979551 h 1319003"/>
                  <a:gd name="connsiteX45" fmla="*/ 887524 w 1059772"/>
                  <a:gd name="connsiteY45" fmla="*/ 980266 h 1319003"/>
                  <a:gd name="connsiteX46" fmla="*/ 901527 w 1059772"/>
                  <a:gd name="connsiteY46" fmla="*/ 981631 h 1319003"/>
                  <a:gd name="connsiteX47" fmla="*/ 979852 w 1059772"/>
                  <a:gd name="connsiteY47" fmla="*/ 1074589 h 1319003"/>
                  <a:gd name="connsiteX48" fmla="*/ 881757 w 1059772"/>
                  <a:gd name="connsiteY48" fmla="*/ 1169473 h 1319003"/>
                  <a:gd name="connsiteX49" fmla="*/ 861988 w 1059772"/>
                  <a:gd name="connsiteY49" fmla="*/ 1167546 h 1319003"/>
                  <a:gd name="connsiteX50" fmla="*/ 857645 w 1059772"/>
                  <a:gd name="connsiteY50" fmla="*/ 1166242 h 1319003"/>
                  <a:gd name="connsiteX51" fmla="*/ 800804 w 1059772"/>
                  <a:gd name="connsiteY51" fmla="*/ 1155368 h 1319003"/>
                  <a:gd name="connsiteX52" fmla="*/ 449600 w 1059772"/>
                  <a:gd name="connsiteY52" fmla="*/ 957070 h 1319003"/>
                  <a:gd name="connsiteX53" fmla="*/ 432966 w 1059772"/>
                  <a:gd name="connsiteY53" fmla="*/ 938380 h 1319003"/>
                  <a:gd name="connsiteX54" fmla="*/ 442381 w 1059772"/>
                  <a:gd name="connsiteY54" fmla="*/ 953343 h 1319003"/>
                  <a:gd name="connsiteX55" fmla="*/ 634655 w 1059772"/>
                  <a:gd name="connsiteY55" fmla="*/ 1125537 h 1319003"/>
                  <a:gd name="connsiteX56" fmla="*/ 671306 w 1059772"/>
                  <a:gd name="connsiteY56" fmla="*/ 1143091 h 1319003"/>
                  <a:gd name="connsiteX57" fmla="*/ 680029 w 1059772"/>
                  <a:gd name="connsiteY57" fmla="*/ 1145898 h 1319003"/>
                  <a:gd name="connsiteX58" fmla="*/ 733112 w 1059772"/>
                  <a:gd name="connsiteY58" fmla="*/ 1228910 h 1319003"/>
                  <a:gd name="connsiteX59" fmla="*/ 646199 w 1059772"/>
                  <a:gd name="connsiteY59" fmla="*/ 1319003 h 1319003"/>
                  <a:gd name="connsiteX60" fmla="*/ 612368 w 1059772"/>
                  <a:gd name="connsiteY60" fmla="*/ 1311923 h 1319003"/>
                  <a:gd name="connsiteX61" fmla="*/ 608168 w 1059772"/>
                  <a:gd name="connsiteY61" fmla="*/ 1309560 h 1319003"/>
                  <a:gd name="connsiteX62" fmla="*/ 550918 w 1059772"/>
                  <a:gd name="connsiteY62" fmla="*/ 1282139 h 1319003"/>
                  <a:gd name="connsiteX63" fmla="*/ 272929 w 1059772"/>
                  <a:gd name="connsiteY63" fmla="*/ 1018008 h 1319003"/>
                  <a:gd name="connsiteX64" fmla="*/ 263877 w 1059772"/>
                  <a:gd name="connsiteY64" fmla="*/ 1001363 h 1319003"/>
                  <a:gd name="connsiteX65" fmla="*/ 260179 w 1059772"/>
                  <a:gd name="connsiteY65" fmla="*/ 999627 h 1319003"/>
                  <a:gd name="connsiteX66" fmla="*/ 265380 w 1059772"/>
                  <a:gd name="connsiteY66" fmla="*/ 1016581 h 1319003"/>
                  <a:gd name="connsiteX67" fmla="*/ 294131 w 1059772"/>
                  <a:gd name="connsiteY67" fmla="*/ 1085202 h 1319003"/>
                  <a:gd name="connsiteX68" fmla="*/ 310035 w 1059772"/>
                  <a:gd name="connsiteY68" fmla="*/ 1114410 h 1319003"/>
                  <a:gd name="connsiteX69" fmla="*/ 312317 w 1059772"/>
                  <a:gd name="connsiteY69" fmla="*/ 1117583 h 1319003"/>
                  <a:gd name="connsiteX70" fmla="*/ 323049 w 1059772"/>
                  <a:gd name="connsiteY70" fmla="*/ 1148551 h 1319003"/>
                  <a:gd name="connsiteX71" fmla="*/ 255745 w 1059772"/>
                  <a:gd name="connsiteY71" fmla="*/ 1241597 h 1319003"/>
                  <a:gd name="connsiteX72" fmla="*/ 231749 w 1059772"/>
                  <a:gd name="connsiteY72" fmla="*/ 1241256 h 1319003"/>
                  <a:gd name="connsiteX0" fmla="*/ 231749 w 1059772"/>
                  <a:gd name="connsiteY0" fmla="*/ 1241256 h 1319003"/>
                  <a:gd name="connsiteX1" fmla="*/ 175907 w 1059772"/>
                  <a:gd name="connsiteY1" fmla="*/ 1201964 h 1319003"/>
                  <a:gd name="connsiteX2" fmla="*/ 173033 w 1059772"/>
                  <a:gd name="connsiteY2" fmla="*/ 1195732 h 1319003"/>
                  <a:gd name="connsiteX3" fmla="*/ 151573 w 1059772"/>
                  <a:gd name="connsiteY3" fmla="*/ 1156319 h 1319003"/>
                  <a:gd name="connsiteX4" fmla="*/ 75653 w 1059772"/>
                  <a:gd name="connsiteY4" fmla="*/ 837558 h 1319003"/>
                  <a:gd name="connsiteX5" fmla="*/ 76737 w 1059772"/>
                  <a:gd name="connsiteY5" fmla="*/ 798091 h 1319003"/>
                  <a:gd name="connsiteX6" fmla="*/ 64179 w 1059772"/>
                  <a:gd name="connsiteY6" fmla="*/ 772999 h 1319003"/>
                  <a:gd name="connsiteX7" fmla="*/ 24807 w 1059772"/>
                  <a:gd name="connsiteY7" fmla="*/ 661975 h 1319003"/>
                  <a:gd name="connsiteX8" fmla="*/ 25270 w 1059772"/>
                  <a:gd name="connsiteY8" fmla="*/ 319176 h 1319003"/>
                  <a:gd name="connsiteX9" fmla="*/ 34629 w 1059772"/>
                  <a:gd name="connsiteY9" fmla="*/ 296444 h 1319003"/>
                  <a:gd name="connsiteX10" fmla="*/ 13495 w 1059772"/>
                  <a:gd name="connsiteY10" fmla="*/ 192959 h 1319003"/>
                  <a:gd name="connsiteX11" fmla="*/ 33874 w 1059772"/>
                  <a:gd name="connsiteY11" fmla="*/ 163967 h 1319003"/>
                  <a:gd name="connsiteX12" fmla="*/ 144406 w 1059772"/>
                  <a:gd name="connsiteY12" fmla="*/ 47459 h 1319003"/>
                  <a:gd name="connsiteX13" fmla="*/ 418001 w 1059772"/>
                  <a:gd name="connsiteY13" fmla="*/ 0 h 1319003"/>
                  <a:gd name="connsiteX14" fmla="*/ 377203 w 1059772"/>
                  <a:gd name="connsiteY14" fmla="*/ 199776 h 1319003"/>
                  <a:gd name="connsiteX15" fmla="*/ 391936 w 1059772"/>
                  <a:gd name="connsiteY15" fmla="*/ 201350 h 1319003"/>
                  <a:gd name="connsiteX16" fmla="*/ 557350 w 1059772"/>
                  <a:gd name="connsiteY16" fmla="*/ 265044 h 1319003"/>
                  <a:gd name="connsiteX17" fmla="*/ 560026 w 1059772"/>
                  <a:gd name="connsiteY17" fmla="*/ 266860 h 1319003"/>
                  <a:gd name="connsiteX18" fmla="*/ 562800 w 1059772"/>
                  <a:gd name="connsiteY18" fmla="*/ 266131 h 1319003"/>
                  <a:gd name="connsiteX19" fmla="*/ 855642 w 1059772"/>
                  <a:gd name="connsiteY19" fmla="*/ 276724 h 1319003"/>
                  <a:gd name="connsiteX20" fmla="*/ 855383 w 1059772"/>
                  <a:gd name="connsiteY20" fmla="*/ 277624 h 1319003"/>
                  <a:gd name="connsiteX21" fmla="*/ 865821 w 1059772"/>
                  <a:gd name="connsiteY21" fmla="*/ 280552 h 1319003"/>
                  <a:gd name="connsiteX22" fmla="*/ 884762 w 1059772"/>
                  <a:gd name="connsiteY22" fmla="*/ 290267 h 1319003"/>
                  <a:gd name="connsiteX23" fmla="*/ 915874 w 1059772"/>
                  <a:gd name="connsiteY23" fmla="*/ 435609 h 1319003"/>
                  <a:gd name="connsiteX24" fmla="*/ 809366 w 1059772"/>
                  <a:gd name="connsiteY24" fmla="*/ 482036 h 1319003"/>
                  <a:gd name="connsiteX25" fmla="*/ 797403 w 1059772"/>
                  <a:gd name="connsiteY25" fmla="*/ 478681 h 1319003"/>
                  <a:gd name="connsiteX26" fmla="*/ 797313 w 1059772"/>
                  <a:gd name="connsiteY26" fmla="*/ 478990 h 1319003"/>
                  <a:gd name="connsiteX27" fmla="*/ 538290 w 1059772"/>
                  <a:gd name="connsiteY27" fmla="*/ 493051 h 1319003"/>
                  <a:gd name="connsiteX28" fmla="*/ 520853 w 1059772"/>
                  <a:gd name="connsiteY28" fmla="*/ 501373 h 1319003"/>
                  <a:gd name="connsiteX29" fmla="*/ 532491 w 1059772"/>
                  <a:gd name="connsiteY29" fmla="*/ 524655 h 1319003"/>
                  <a:gd name="connsiteX30" fmla="*/ 918445 w 1059772"/>
                  <a:gd name="connsiteY30" fmla="*/ 747102 h 1319003"/>
                  <a:gd name="connsiteX31" fmla="*/ 952321 w 1059772"/>
                  <a:gd name="connsiteY31" fmla="*/ 744915 h 1319003"/>
                  <a:gd name="connsiteX32" fmla="*/ 957900 w 1059772"/>
                  <a:gd name="connsiteY32" fmla="*/ 743711 h 1319003"/>
                  <a:gd name="connsiteX33" fmla="*/ 976238 w 1059772"/>
                  <a:gd name="connsiteY33" fmla="*/ 743391 h 1319003"/>
                  <a:gd name="connsiteX34" fmla="*/ 1059495 w 1059772"/>
                  <a:gd name="connsiteY34" fmla="*/ 838207 h 1319003"/>
                  <a:gd name="connsiteX35" fmla="*/ 980528 w 1059772"/>
                  <a:gd name="connsiteY35" fmla="*/ 918221 h 1319003"/>
                  <a:gd name="connsiteX36" fmla="*/ 974021 w 1059772"/>
                  <a:gd name="connsiteY36" fmla="*/ 918335 h 1319003"/>
                  <a:gd name="connsiteX37" fmla="*/ 974030 w 1059772"/>
                  <a:gd name="connsiteY37" fmla="*/ 918421 h 1319003"/>
                  <a:gd name="connsiteX38" fmla="*/ 922140 w 1059772"/>
                  <a:gd name="connsiteY38" fmla="*/ 921771 h 1319003"/>
                  <a:gd name="connsiteX39" fmla="*/ 870840 w 1059772"/>
                  <a:gd name="connsiteY39" fmla="*/ 920707 h 1319003"/>
                  <a:gd name="connsiteX40" fmla="*/ 620068 w 1059772"/>
                  <a:gd name="connsiteY40" fmla="*/ 848255 h 1319003"/>
                  <a:gd name="connsiteX41" fmla="*/ 589927 w 1059772"/>
                  <a:gd name="connsiteY41" fmla="*/ 829677 h 1319003"/>
                  <a:gd name="connsiteX42" fmla="*/ 616709 w 1059772"/>
                  <a:gd name="connsiteY42" fmla="*/ 854870 h 1319003"/>
                  <a:gd name="connsiteX43" fmla="*/ 887630 w 1059772"/>
                  <a:gd name="connsiteY43" fmla="*/ 979551 h 1319003"/>
                  <a:gd name="connsiteX44" fmla="*/ 887524 w 1059772"/>
                  <a:gd name="connsiteY44" fmla="*/ 980266 h 1319003"/>
                  <a:gd name="connsiteX45" fmla="*/ 901527 w 1059772"/>
                  <a:gd name="connsiteY45" fmla="*/ 981631 h 1319003"/>
                  <a:gd name="connsiteX46" fmla="*/ 979852 w 1059772"/>
                  <a:gd name="connsiteY46" fmla="*/ 1074589 h 1319003"/>
                  <a:gd name="connsiteX47" fmla="*/ 881757 w 1059772"/>
                  <a:gd name="connsiteY47" fmla="*/ 1169473 h 1319003"/>
                  <a:gd name="connsiteX48" fmla="*/ 861988 w 1059772"/>
                  <a:gd name="connsiteY48" fmla="*/ 1167546 h 1319003"/>
                  <a:gd name="connsiteX49" fmla="*/ 857645 w 1059772"/>
                  <a:gd name="connsiteY49" fmla="*/ 1166242 h 1319003"/>
                  <a:gd name="connsiteX50" fmla="*/ 800804 w 1059772"/>
                  <a:gd name="connsiteY50" fmla="*/ 1155368 h 1319003"/>
                  <a:gd name="connsiteX51" fmla="*/ 449600 w 1059772"/>
                  <a:gd name="connsiteY51" fmla="*/ 957070 h 1319003"/>
                  <a:gd name="connsiteX52" fmla="*/ 432966 w 1059772"/>
                  <a:gd name="connsiteY52" fmla="*/ 938380 h 1319003"/>
                  <a:gd name="connsiteX53" fmla="*/ 442381 w 1059772"/>
                  <a:gd name="connsiteY53" fmla="*/ 953343 h 1319003"/>
                  <a:gd name="connsiteX54" fmla="*/ 634655 w 1059772"/>
                  <a:gd name="connsiteY54" fmla="*/ 1125537 h 1319003"/>
                  <a:gd name="connsiteX55" fmla="*/ 671306 w 1059772"/>
                  <a:gd name="connsiteY55" fmla="*/ 1143091 h 1319003"/>
                  <a:gd name="connsiteX56" fmla="*/ 680029 w 1059772"/>
                  <a:gd name="connsiteY56" fmla="*/ 1145898 h 1319003"/>
                  <a:gd name="connsiteX57" fmla="*/ 733112 w 1059772"/>
                  <a:gd name="connsiteY57" fmla="*/ 1228910 h 1319003"/>
                  <a:gd name="connsiteX58" fmla="*/ 646199 w 1059772"/>
                  <a:gd name="connsiteY58" fmla="*/ 1319003 h 1319003"/>
                  <a:gd name="connsiteX59" fmla="*/ 612368 w 1059772"/>
                  <a:gd name="connsiteY59" fmla="*/ 1311923 h 1319003"/>
                  <a:gd name="connsiteX60" fmla="*/ 608168 w 1059772"/>
                  <a:gd name="connsiteY60" fmla="*/ 1309560 h 1319003"/>
                  <a:gd name="connsiteX61" fmla="*/ 550918 w 1059772"/>
                  <a:gd name="connsiteY61" fmla="*/ 1282139 h 1319003"/>
                  <a:gd name="connsiteX62" fmla="*/ 272929 w 1059772"/>
                  <a:gd name="connsiteY62" fmla="*/ 1018008 h 1319003"/>
                  <a:gd name="connsiteX63" fmla="*/ 263877 w 1059772"/>
                  <a:gd name="connsiteY63" fmla="*/ 1001363 h 1319003"/>
                  <a:gd name="connsiteX64" fmla="*/ 260179 w 1059772"/>
                  <a:gd name="connsiteY64" fmla="*/ 999627 h 1319003"/>
                  <a:gd name="connsiteX65" fmla="*/ 265380 w 1059772"/>
                  <a:gd name="connsiteY65" fmla="*/ 1016581 h 1319003"/>
                  <a:gd name="connsiteX66" fmla="*/ 294131 w 1059772"/>
                  <a:gd name="connsiteY66" fmla="*/ 1085202 h 1319003"/>
                  <a:gd name="connsiteX67" fmla="*/ 310035 w 1059772"/>
                  <a:gd name="connsiteY67" fmla="*/ 1114410 h 1319003"/>
                  <a:gd name="connsiteX68" fmla="*/ 312317 w 1059772"/>
                  <a:gd name="connsiteY68" fmla="*/ 1117583 h 1319003"/>
                  <a:gd name="connsiteX69" fmla="*/ 323049 w 1059772"/>
                  <a:gd name="connsiteY69" fmla="*/ 1148551 h 1319003"/>
                  <a:gd name="connsiteX70" fmla="*/ 255745 w 1059772"/>
                  <a:gd name="connsiteY70" fmla="*/ 1241597 h 1319003"/>
                  <a:gd name="connsiteX71" fmla="*/ 231749 w 1059772"/>
                  <a:gd name="connsiteY71" fmla="*/ 1241256 h 1319003"/>
                  <a:gd name="connsiteX0" fmla="*/ 231749 w 1059772"/>
                  <a:gd name="connsiteY0" fmla="*/ 1241443 h 1319190"/>
                  <a:gd name="connsiteX1" fmla="*/ 175907 w 1059772"/>
                  <a:gd name="connsiteY1" fmla="*/ 1202151 h 1319190"/>
                  <a:gd name="connsiteX2" fmla="*/ 173033 w 1059772"/>
                  <a:gd name="connsiteY2" fmla="*/ 1195919 h 1319190"/>
                  <a:gd name="connsiteX3" fmla="*/ 151573 w 1059772"/>
                  <a:gd name="connsiteY3" fmla="*/ 1156506 h 1319190"/>
                  <a:gd name="connsiteX4" fmla="*/ 75653 w 1059772"/>
                  <a:gd name="connsiteY4" fmla="*/ 837745 h 1319190"/>
                  <a:gd name="connsiteX5" fmla="*/ 76737 w 1059772"/>
                  <a:gd name="connsiteY5" fmla="*/ 798278 h 1319190"/>
                  <a:gd name="connsiteX6" fmla="*/ 64179 w 1059772"/>
                  <a:gd name="connsiteY6" fmla="*/ 773186 h 1319190"/>
                  <a:gd name="connsiteX7" fmla="*/ 24807 w 1059772"/>
                  <a:gd name="connsiteY7" fmla="*/ 662162 h 1319190"/>
                  <a:gd name="connsiteX8" fmla="*/ 25270 w 1059772"/>
                  <a:gd name="connsiteY8" fmla="*/ 319363 h 1319190"/>
                  <a:gd name="connsiteX9" fmla="*/ 34629 w 1059772"/>
                  <a:gd name="connsiteY9" fmla="*/ 296631 h 1319190"/>
                  <a:gd name="connsiteX10" fmla="*/ 13495 w 1059772"/>
                  <a:gd name="connsiteY10" fmla="*/ 193146 h 1319190"/>
                  <a:gd name="connsiteX11" fmla="*/ 33874 w 1059772"/>
                  <a:gd name="connsiteY11" fmla="*/ 164154 h 1319190"/>
                  <a:gd name="connsiteX12" fmla="*/ 418001 w 1059772"/>
                  <a:gd name="connsiteY12" fmla="*/ 187 h 1319190"/>
                  <a:gd name="connsiteX13" fmla="*/ 377203 w 1059772"/>
                  <a:gd name="connsiteY13" fmla="*/ 199963 h 1319190"/>
                  <a:gd name="connsiteX14" fmla="*/ 391936 w 1059772"/>
                  <a:gd name="connsiteY14" fmla="*/ 201537 h 1319190"/>
                  <a:gd name="connsiteX15" fmla="*/ 557350 w 1059772"/>
                  <a:gd name="connsiteY15" fmla="*/ 265231 h 1319190"/>
                  <a:gd name="connsiteX16" fmla="*/ 560026 w 1059772"/>
                  <a:gd name="connsiteY16" fmla="*/ 267047 h 1319190"/>
                  <a:gd name="connsiteX17" fmla="*/ 562800 w 1059772"/>
                  <a:gd name="connsiteY17" fmla="*/ 266318 h 1319190"/>
                  <a:gd name="connsiteX18" fmla="*/ 855642 w 1059772"/>
                  <a:gd name="connsiteY18" fmla="*/ 276911 h 1319190"/>
                  <a:gd name="connsiteX19" fmla="*/ 855383 w 1059772"/>
                  <a:gd name="connsiteY19" fmla="*/ 277811 h 1319190"/>
                  <a:gd name="connsiteX20" fmla="*/ 865821 w 1059772"/>
                  <a:gd name="connsiteY20" fmla="*/ 280739 h 1319190"/>
                  <a:gd name="connsiteX21" fmla="*/ 884762 w 1059772"/>
                  <a:gd name="connsiteY21" fmla="*/ 290454 h 1319190"/>
                  <a:gd name="connsiteX22" fmla="*/ 915874 w 1059772"/>
                  <a:gd name="connsiteY22" fmla="*/ 435796 h 1319190"/>
                  <a:gd name="connsiteX23" fmla="*/ 809366 w 1059772"/>
                  <a:gd name="connsiteY23" fmla="*/ 482223 h 1319190"/>
                  <a:gd name="connsiteX24" fmla="*/ 797403 w 1059772"/>
                  <a:gd name="connsiteY24" fmla="*/ 478868 h 1319190"/>
                  <a:gd name="connsiteX25" fmla="*/ 797313 w 1059772"/>
                  <a:gd name="connsiteY25" fmla="*/ 479177 h 1319190"/>
                  <a:gd name="connsiteX26" fmla="*/ 538290 w 1059772"/>
                  <a:gd name="connsiteY26" fmla="*/ 493238 h 1319190"/>
                  <a:gd name="connsiteX27" fmla="*/ 520853 w 1059772"/>
                  <a:gd name="connsiteY27" fmla="*/ 501560 h 1319190"/>
                  <a:gd name="connsiteX28" fmla="*/ 532491 w 1059772"/>
                  <a:gd name="connsiteY28" fmla="*/ 524842 h 1319190"/>
                  <a:gd name="connsiteX29" fmla="*/ 918445 w 1059772"/>
                  <a:gd name="connsiteY29" fmla="*/ 747289 h 1319190"/>
                  <a:gd name="connsiteX30" fmla="*/ 952321 w 1059772"/>
                  <a:gd name="connsiteY30" fmla="*/ 745102 h 1319190"/>
                  <a:gd name="connsiteX31" fmla="*/ 957900 w 1059772"/>
                  <a:gd name="connsiteY31" fmla="*/ 743898 h 1319190"/>
                  <a:gd name="connsiteX32" fmla="*/ 976238 w 1059772"/>
                  <a:gd name="connsiteY32" fmla="*/ 743578 h 1319190"/>
                  <a:gd name="connsiteX33" fmla="*/ 1059495 w 1059772"/>
                  <a:gd name="connsiteY33" fmla="*/ 838394 h 1319190"/>
                  <a:gd name="connsiteX34" fmla="*/ 980528 w 1059772"/>
                  <a:gd name="connsiteY34" fmla="*/ 918408 h 1319190"/>
                  <a:gd name="connsiteX35" fmla="*/ 974021 w 1059772"/>
                  <a:gd name="connsiteY35" fmla="*/ 918522 h 1319190"/>
                  <a:gd name="connsiteX36" fmla="*/ 974030 w 1059772"/>
                  <a:gd name="connsiteY36" fmla="*/ 918608 h 1319190"/>
                  <a:gd name="connsiteX37" fmla="*/ 922140 w 1059772"/>
                  <a:gd name="connsiteY37" fmla="*/ 921958 h 1319190"/>
                  <a:gd name="connsiteX38" fmla="*/ 870840 w 1059772"/>
                  <a:gd name="connsiteY38" fmla="*/ 920894 h 1319190"/>
                  <a:gd name="connsiteX39" fmla="*/ 620068 w 1059772"/>
                  <a:gd name="connsiteY39" fmla="*/ 848442 h 1319190"/>
                  <a:gd name="connsiteX40" fmla="*/ 589927 w 1059772"/>
                  <a:gd name="connsiteY40" fmla="*/ 829864 h 1319190"/>
                  <a:gd name="connsiteX41" fmla="*/ 616709 w 1059772"/>
                  <a:gd name="connsiteY41" fmla="*/ 855057 h 1319190"/>
                  <a:gd name="connsiteX42" fmla="*/ 887630 w 1059772"/>
                  <a:gd name="connsiteY42" fmla="*/ 979738 h 1319190"/>
                  <a:gd name="connsiteX43" fmla="*/ 887524 w 1059772"/>
                  <a:gd name="connsiteY43" fmla="*/ 980453 h 1319190"/>
                  <a:gd name="connsiteX44" fmla="*/ 901527 w 1059772"/>
                  <a:gd name="connsiteY44" fmla="*/ 981818 h 1319190"/>
                  <a:gd name="connsiteX45" fmla="*/ 979852 w 1059772"/>
                  <a:gd name="connsiteY45" fmla="*/ 1074776 h 1319190"/>
                  <a:gd name="connsiteX46" fmla="*/ 881757 w 1059772"/>
                  <a:gd name="connsiteY46" fmla="*/ 1169660 h 1319190"/>
                  <a:gd name="connsiteX47" fmla="*/ 861988 w 1059772"/>
                  <a:gd name="connsiteY47" fmla="*/ 1167733 h 1319190"/>
                  <a:gd name="connsiteX48" fmla="*/ 857645 w 1059772"/>
                  <a:gd name="connsiteY48" fmla="*/ 1166429 h 1319190"/>
                  <a:gd name="connsiteX49" fmla="*/ 800804 w 1059772"/>
                  <a:gd name="connsiteY49" fmla="*/ 1155555 h 1319190"/>
                  <a:gd name="connsiteX50" fmla="*/ 449600 w 1059772"/>
                  <a:gd name="connsiteY50" fmla="*/ 957257 h 1319190"/>
                  <a:gd name="connsiteX51" fmla="*/ 432966 w 1059772"/>
                  <a:gd name="connsiteY51" fmla="*/ 938567 h 1319190"/>
                  <a:gd name="connsiteX52" fmla="*/ 442381 w 1059772"/>
                  <a:gd name="connsiteY52" fmla="*/ 953530 h 1319190"/>
                  <a:gd name="connsiteX53" fmla="*/ 634655 w 1059772"/>
                  <a:gd name="connsiteY53" fmla="*/ 1125724 h 1319190"/>
                  <a:gd name="connsiteX54" fmla="*/ 671306 w 1059772"/>
                  <a:gd name="connsiteY54" fmla="*/ 1143278 h 1319190"/>
                  <a:gd name="connsiteX55" fmla="*/ 680029 w 1059772"/>
                  <a:gd name="connsiteY55" fmla="*/ 1146085 h 1319190"/>
                  <a:gd name="connsiteX56" fmla="*/ 733112 w 1059772"/>
                  <a:gd name="connsiteY56" fmla="*/ 1229097 h 1319190"/>
                  <a:gd name="connsiteX57" fmla="*/ 646199 w 1059772"/>
                  <a:gd name="connsiteY57" fmla="*/ 1319190 h 1319190"/>
                  <a:gd name="connsiteX58" fmla="*/ 612368 w 1059772"/>
                  <a:gd name="connsiteY58" fmla="*/ 1312110 h 1319190"/>
                  <a:gd name="connsiteX59" fmla="*/ 608168 w 1059772"/>
                  <a:gd name="connsiteY59" fmla="*/ 1309747 h 1319190"/>
                  <a:gd name="connsiteX60" fmla="*/ 550918 w 1059772"/>
                  <a:gd name="connsiteY60" fmla="*/ 1282326 h 1319190"/>
                  <a:gd name="connsiteX61" fmla="*/ 272929 w 1059772"/>
                  <a:gd name="connsiteY61" fmla="*/ 1018195 h 1319190"/>
                  <a:gd name="connsiteX62" fmla="*/ 263877 w 1059772"/>
                  <a:gd name="connsiteY62" fmla="*/ 1001550 h 1319190"/>
                  <a:gd name="connsiteX63" fmla="*/ 260179 w 1059772"/>
                  <a:gd name="connsiteY63" fmla="*/ 999814 h 1319190"/>
                  <a:gd name="connsiteX64" fmla="*/ 265380 w 1059772"/>
                  <a:gd name="connsiteY64" fmla="*/ 1016768 h 1319190"/>
                  <a:gd name="connsiteX65" fmla="*/ 294131 w 1059772"/>
                  <a:gd name="connsiteY65" fmla="*/ 1085389 h 1319190"/>
                  <a:gd name="connsiteX66" fmla="*/ 310035 w 1059772"/>
                  <a:gd name="connsiteY66" fmla="*/ 1114597 h 1319190"/>
                  <a:gd name="connsiteX67" fmla="*/ 312317 w 1059772"/>
                  <a:gd name="connsiteY67" fmla="*/ 1117770 h 1319190"/>
                  <a:gd name="connsiteX68" fmla="*/ 323049 w 1059772"/>
                  <a:gd name="connsiteY68" fmla="*/ 1148738 h 1319190"/>
                  <a:gd name="connsiteX69" fmla="*/ 255745 w 1059772"/>
                  <a:gd name="connsiteY69" fmla="*/ 1241784 h 1319190"/>
                  <a:gd name="connsiteX70" fmla="*/ 231749 w 1059772"/>
                  <a:gd name="connsiteY70" fmla="*/ 1241443 h 1319190"/>
                  <a:gd name="connsiteX0" fmla="*/ 231749 w 1059772"/>
                  <a:gd name="connsiteY0" fmla="*/ 1447964 h 1525711"/>
                  <a:gd name="connsiteX1" fmla="*/ 175907 w 1059772"/>
                  <a:gd name="connsiteY1" fmla="*/ 1408672 h 1525711"/>
                  <a:gd name="connsiteX2" fmla="*/ 173033 w 1059772"/>
                  <a:gd name="connsiteY2" fmla="*/ 1402440 h 1525711"/>
                  <a:gd name="connsiteX3" fmla="*/ 151573 w 1059772"/>
                  <a:gd name="connsiteY3" fmla="*/ 1363027 h 1525711"/>
                  <a:gd name="connsiteX4" fmla="*/ 75653 w 1059772"/>
                  <a:gd name="connsiteY4" fmla="*/ 1044266 h 1525711"/>
                  <a:gd name="connsiteX5" fmla="*/ 76737 w 1059772"/>
                  <a:gd name="connsiteY5" fmla="*/ 1004799 h 1525711"/>
                  <a:gd name="connsiteX6" fmla="*/ 64179 w 1059772"/>
                  <a:gd name="connsiteY6" fmla="*/ 979707 h 1525711"/>
                  <a:gd name="connsiteX7" fmla="*/ 24807 w 1059772"/>
                  <a:gd name="connsiteY7" fmla="*/ 868683 h 1525711"/>
                  <a:gd name="connsiteX8" fmla="*/ 25270 w 1059772"/>
                  <a:gd name="connsiteY8" fmla="*/ 525884 h 1525711"/>
                  <a:gd name="connsiteX9" fmla="*/ 34629 w 1059772"/>
                  <a:gd name="connsiteY9" fmla="*/ 503152 h 1525711"/>
                  <a:gd name="connsiteX10" fmla="*/ 13495 w 1059772"/>
                  <a:gd name="connsiteY10" fmla="*/ 399667 h 1525711"/>
                  <a:gd name="connsiteX11" fmla="*/ 33874 w 1059772"/>
                  <a:gd name="connsiteY11" fmla="*/ 370675 h 1525711"/>
                  <a:gd name="connsiteX12" fmla="*/ 112186 w 1059772"/>
                  <a:gd name="connsiteY12" fmla="*/ 77 h 1525711"/>
                  <a:gd name="connsiteX13" fmla="*/ 377203 w 1059772"/>
                  <a:gd name="connsiteY13" fmla="*/ 406484 h 1525711"/>
                  <a:gd name="connsiteX14" fmla="*/ 391936 w 1059772"/>
                  <a:gd name="connsiteY14" fmla="*/ 408058 h 1525711"/>
                  <a:gd name="connsiteX15" fmla="*/ 557350 w 1059772"/>
                  <a:gd name="connsiteY15" fmla="*/ 471752 h 1525711"/>
                  <a:gd name="connsiteX16" fmla="*/ 560026 w 1059772"/>
                  <a:gd name="connsiteY16" fmla="*/ 473568 h 1525711"/>
                  <a:gd name="connsiteX17" fmla="*/ 562800 w 1059772"/>
                  <a:gd name="connsiteY17" fmla="*/ 472839 h 1525711"/>
                  <a:gd name="connsiteX18" fmla="*/ 855642 w 1059772"/>
                  <a:gd name="connsiteY18" fmla="*/ 483432 h 1525711"/>
                  <a:gd name="connsiteX19" fmla="*/ 855383 w 1059772"/>
                  <a:gd name="connsiteY19" fmla="*/ 484332 h 1525711"/>
                  <a:gd name="connsiteX20" fmla="*/ 865821 w 1059772"/>
                  <a:gd name="connsiteY20" fmla="*/ 487260 h 1525711"/>
                  <a:gd name="connsiteX21" fmla="*/ 884762 w 1059772"/>
                  <a:gd name="connsiteY21" fmla="*/ 496975 h 1525711"/>
                  <a:gd name="connsiteX22" fmla="*/ 915874 w 1059772"/>
                  <a:gd name="connsiteY22" fmla="*/ 642317 h 1525711"/>
                  <a:gd name="connsiteX23" fmla="*/ 809366 w 1059772"/>
                  <a:gd name="connsiteY23" fmla="*/ 688744 h 1525711"/>
                  <a:gd name="connsiteX24" fmla="*/ 797403 w 1059772"/>
                  <a:gd name="connsiteY24" fmla="*/ 685389 h 1525711"/>
                  <a:gd name="connsiteX25" fmla="*/ 797313 w 1059772"/>
                  <a:gd name="connsiteY25" fmla="*/ 685698 h 1525711"/>
                  <a:gd name="connsiteX26" fmla="*/ 538290 w 1059772"/>
                  <a:gd name="connsiteY26" fmla="*/ 699759 h 1525711"/>
                  <a:gd name="connsiteX27" fmla="*/ 520853 w 1059772"/>
                  <a:gd name="connsiteY27" fmla="*/ 708081 h 1525711"/>
                  <a:gd name="connsiteX28" fmla="*/ 532491 w 1059772"/>
                  <a:gd name="connsiteY28" fmla="*/ 731363 h 1525711"/>
                  <a:gd name="connsiteX29" fmla="*/ 918445 w 1059772"/>
                  <a:gd name="connsiteY29" fmla="*/ 953810 h 1525711"/>
                  <a:gd name="connsiteX30" fmla="*/ 952321 w 1059772"/>
                  <a:gd name="connsiteY30" fmla="*/ 951623 h 1525711"/>
                  <a:gd name="connsiteX31" fmla="*/ 957900 w 1059772"/>
                  <a:gd name="connsiteY31" fmla="*/ 950419 h 1525711"/>
                  <a:gd name="connsiteX32" fmla="*/ 976238 w 1059772"/>
                  <a:gd name="connsiteY32" fmla="*/ 950099 h 1525711"/>
                  <a:gd name="connsiteX33" fmla="*/ 1059495 w 1059772"/>
                  <a:gd name="connsiteY33" fmla="*/ 1044915 h 1525711"/>
                  <a:gd name="connsiteX34" fmla="*/ 980528 w 1059772"/>
                  <a:gd name="connsiteY34" fmla="*/ 1124929 h 1525711"/>
                  <a:gd name="connsiteX35" fmla="*/ 974021 w 1059772"/>
                  <a:gd name="connsiteY35" fmla="*/ 1125043 h 1525711"/>
                  <a:gd name="connsiteX36" fmla="*/ 974030 w 1059772"/>
                  <a:gd name="connsiteY36" fmla="*/ 1125129 h 1525711"/>
                  <a:gd name="connsiteX37" fmla="*/ 922140 w 1059772"/>
                  <a:gd name="connsiteY37" fmla="*/ 1128479 h 1525711"/>
                  <a:gd name="connsiteX38" fmla="*/ 870840 w 1059772"/>
                  <a:gd name="connsiteY38" fmla="*/ 1127415 h 1525711"/>
                  <a:gd name="connsiteX39" fmla="*/ 620068 w 1059772"/>
                  <a:gd name="connsiteY39" fmla="*/ 1054963 h 1525711"/>
                  <a:gd name="connsiteX40" fmla="*/ 589927 w 1059772"/>
                  <a:gd name="connsiteY40" fmla="*/ 1036385 h 1525711"/>
                  <a:gd name="connsiteX41" fmla="*/ 616709 w 1059772"/>
                  <a:gd name="connsiteY41" fmla="*/ 1061578 h 1525711"/>
                  <a:gd name="connsiteX42" fmla="*/ 887630 w 1059772"/>
                  <a:gd name="connsiteY42" fmla="*/ 1186259 h 1525711"/>
                  <a:gd name="connsiteX43" fmla="*/ 887524 w 1059772"/>
                  <a:gd name="connsiteY43" fmla="*/ 1186974 h 1525711"/>
                  <a:gd name="connsiteX44" fmla="*/ 901527 w 1059772"/>
                  <a:gd name="connsiteY44" fmla="*/ 1188339 h 1525711"/>
                  <a:gd name="connsiteX45" fmla="*/ 979852 w 1059772"/>
                  <a:gd name="connsiteY45" fmla="*/ 1281297 h 1525711"/>
                  <a:gd name="connsiteX46" fmla="*/ 881757 w 1059772"/>
                  <a:gd name="connsiteY46" fmla="*/ 1376181 h 1525711"/>
                  <a:gd name="connsiteX47" fmla="*/ 861988 w 1059772"/>
                  <a:gd name="connsiteY47" fmla="*/ 1374254 h 1525711"/>
                  <a:gd name="connsiteX48" fmla="*/ 857645 w 1059772"/>
                  <a:gd name="connsiteY48" fmla="*/ 1372950 h 1525711"/>
                  <a:gd name="connsiteX49" fmla="*/ 800804 w 1059772"/>
                  <a:gd name="connsiteY49" fmla="*/ 1362076 h 1525711"/>
                  <a:gd name="connsiteX50" fmla="*/ 449600 w 1059772"/>
                  <a:gd name="connsiteY50" fmla="*/ 1163778 h 1525711"/>
                  <a:gd name="connsiteX51" fmla="*/ 432966 w 1059772"/>
                  <a:gd name="connsiteY51" fmla="*/ 1145088 h 1525711"/>
                  <a:gd name="connsiteX52" fmla="*/ 442381 w 1059772"/>
                  <a:gd name="connsiteY52" fmla="*/ 1160051 h 1525711"/>
                  <a:gd name="connsiteX53" fmla="*/ 634655 w 1059772"/>
                  <a:gd name="connsiteY53" fmla="*/ 1332245 h 1525711"/>
                  <a:gd name="connsiteX54" fmla="*/ 671306 w 1059772"/>
                  <a:gd name="connsiteY54" fmla="*/ 1349799 h 1525711"/>
                  <a:gd name="connsiteX55" fmla="*/ 680029 w 1059772"/>
                  <a:gd name="connsiteY55" fmla="*/ 1352606 h 1525711"/>
                  <a:gd name="connsiteX56" fmla="*/ 733112 w 1059772"/>
                  <a:gd name="connsiteY56" fmla="*/ 1435618 h 1525711"/>
                  <a:gd name="connsiteX57" fmla="*/ 646199 w 1059772"/>
                  <a:gd name="connsiteY57" fmla="*/ 1525711 h 1525711"/>
                  <a:gd name="connsiteX58" fmla="*/ 612368 w 1059772"/>
                  <a:gd name="connsiteY58" fmla="*/ 1518631 h 1525711"/>
                  <a:gd name="connsiteX59" fmla="*/ 608168 w 1059772"/>
                  <a:gd name="connsiteY59" fmla="*/ 1516268 h 1525711"/>
                  <a:gd name="connsiteX60" fmla="*/ 550918 w 1059772"/>
                  <a:gd name="connsiteY60" fmla="*/ 1488847 h 1525711"/>
                  <a:gd name="connsiteX61" fmla="*/ 272929 w 1059772"/>
                  <a:gd name="connsiteY61" fmla="*/ 1224716 h 1525711"/>
                  <a:gd name="connsiteX62" fmla="*/ 263877 w 1059772"/>
                  <a:gd name="connsiteY62" fmla="*/ 1208071 h 1525711"/>
                  <a:gd name="connsiteX63" fmla="*/ 260179 w 1059772"/>
                  <a:gd name="connsiteY63" fmla="*/ 1206335 h 1525711"/>
                  <a:gd name="connsiteX64" fmla="*/ 265380 w 1059772"/>
                  <a:gd name="connsiteY64" fmla="*/ 1223289 h 1525711"/>
                  <a:gd name="connsiteX65" fmla="*/ 294131 w 1059772"/>
                  <a:gd name="connsiteY65" fmla="*/ 1291910 h 1525711"/>
                  <a:gd name="connsiteX66" fmla="*/ 310035 w 1059772"/>
                  <a:gd name="connsiteY66" fmla="*/ 1321118 h 1525711"/>
                  <a:gd name="connsiteX67" fmla="*/ 312317 w 1059772"/>
                  <a:gd name="connsiteY67" fmla="*/ 1324291 h 1525711"/>
                  <a:gd name="connsiteX68" fmla="*/ 323049 w 1059772"/>
                  <a:gd name="connsiteY68" fmla="*/ 1355259 h 1525711"/>
                  <a:gd name="connsiteX69" fmla="*/ 255745 w 1059772"/>
                  <a:gd name="connsiteY69" fmla="*/ 1448305 h 1525711"/>
                  <a:gd name="connsiteX70" fmla="*/ 231749 w 1059772"/>
                  <a:gd name="connsiteY70" fmla="*/ 1447964 h 1525711"/>
                  <a:gd name="connsiteX0" fmla="*/ 231749 w 1059772"/>
                  <a:gd name="connsiteY0" fmla="*/ 1447888 h 1525635"/>
                  <a:gd name="connsiteX1" fmla="*/ 175907 w 1059772"/>
                  <a:gd name="connsiteY1" fmla="*/ 1408596 h 1525635"/>
                  <a:gd name="connsiteX2" fmla="*/ 173033 w 1059772"/>
                  <a:gd name="connsiteY2" fmla="*/ 1402364 h 1525635"/>
                  <a:gd name="connsiteX3" fmla="*/ 151573 w 1059772"/>
                  <a:gd name="connsiteY3" fmla="*/ 1362951 h 1525635"/>
                  <a:gd name="connsiteX4" fmla="*/ 75653 w 1059772"/>
                  <a:gd name="connsiteY4" fmla="*/ 1044190 h 1525635"/>
                  <a:gd name="connsiteX5" fmla="*/ 76737 w 1059772"/>
                  <a:gd name="connsiteY5" fmla="*/ 1004723 h 1525635"/>
                  <a:gd name="connsiteX6" fmla="*/ 64179 w 1059772"/>
                  <a:gd name="connsiteY6" fmla="*/ 979631 h 1525635"/>
                  <a:gd name="connsiteX7" fmla="*/ 24807 w 1059772"/>
                  <a:gd name="connsiteY7" fmla="*/ 868607 h 1525635"/>
                  <a:gd name="connsiteX8" fmla="*/ 25270 w 1059772"/>
                  <a:gd name="connsiteY8" fmla="*/ 525808 h 1525635"/>
                  <a:gd name="connsiteX9" fmla="*/ 34629 w 1059772"/>
                  <a:gd name="connsiteY9" fmla="*/ 503076 h 1525635"/>
                  <a:gd name="connsiteX10" fmla="*/ 13495 w 1059772"/>
                  <a:gd name="connsiteY10" fmla="*/ 399591 h 1525635"/>
                  <a:gd name="connsiteX11" fmla="*/ 112186 w 1059772"/>
                  <a:gd name="connsiteY11" fmla="*/ 1 h 1525635"/>
                  <a:gd name="connsiteX12" fmla="*/ 377203 w 1059772"/>
                  <a:gd name="connsiteY12" fmla="*/ 406408 h 1525635"/>
                  <a:gd name="connsiteX13" fmla="*/ 391936 w 1059772"/>
                  <a:gd name="connsiteY13" fmla="*/ 407982 h 1525635"/>
                  <a:gd name="connsiteX14" fmla="*/ 557350 w 1059772"/>
                  <a:gd name="connsiteY14" fmla="*/ 471676 h 1525635"/>
                  <a:gd name="connsiteX15" fmla="*/ 560026 w 1059772"/>
                  <a:gd name="connsiteY15" fmla="*/ 473492 h 1525635"/>
                  <a:gd name="connsiteX16" fmla="*/ 562800 w 1059772"/>
                  <a:gd name="connsiteY16" fmla="*/ 472763 h 1525635"/>
                  <a:gd name="connsiteX17" fmla="*/ 855642 w 1059772"/>
                  <a:gd name="connsiteY17" fmla="*/ 483356 h 1525635"/>
                  <a:gd name="connsiteX18" fmla="*/ 855383 w 1059772"/>
                  <a:gd name="connsiteY18" fmla="*/ 484256 h 1525635"/>
                  <a:gd name="connsiteX19" fmla="*/ 865821 w 1059772"/>
                  <a:gd name="connsiteY19" fmla="*/ 487184 h 1525635"/>
                  <a:gd name="connsiteX20" fmla="*/ 884762 w 1059772"/>
                  <a:gd name="connsiteY20" fmla="*/ 496899 h 1525635"/>
                  <a:gd name="connsiteX21" fmla="*/ 915874 w 1059772"/>
                  <a:gd name="connsiteY21" fmla="*/ 642241 h 1525635"/>
                  <a:gd name="connsiteX22" fmla="*/ 809366 w 1059772"/>
                  <a:gd name="connsiteY22" fmla="*/ 688668 h 1525635"/>
                  <a:gd name="connsiteX23" fmla="*/ 797403 w 1059772"/>
                  <a:gd name="connsiteY23" fmla="*/ 685313 h 1525635"/>
                  <a:gd name="connsiteX24" fmla="*/ 797313 w 1059772"/>
                  <a:gd name="connsiteY24" fmla="*/ 685622 h 1525635"/>
                  <a:gd name="connsiteX25" fmla="*/ 538290 w 1059772"/>
                  <a:gd name="connsiteY25" fmla="*/ 699683 h 1525635"/>
                  <a:gd name="connsiteX26" fmla="*/ 520853 w 1059772"/>
                  <a:gd name="connsiteY26" fmla="*/ 708005 h 1525635"/>
                  <a:gd name="connsiteX27" fmla="*/ 532491 w 1059772"/>
                  <a:gd name="connsiteY27" fmla="*/ 731287 h 1525635"/>
                  <a:gd name="connsiteX28" fmla="*/ 918445 w 1059772"/>
                  <a:gd name="connsiteY28" fmla="*/ 953734 h 1525635"/>
                  <a:gd name="connsiteX29" fmla="*/ 952321 w 1059772"/>
                  <a:gd name="connsiteY29" fmla="*/ 951547 h 1525635"/>
                  <a:gd name="connsiteX30" fmla="*/ 957900 w 1059772"/>
                  <a:gd name="connsiteY30" fmla="*/ 950343 h 1525635"/>
                  <a:gd name="connsiteX31" fmla="*/ 976238 w 1059772"/>
                  <a:gd name="connsiteY31" fmla="*/ 950023 h 1525635"/>
                  <a:gd name="connsiteX32" fmla="*/ 1059495 w 1059772"/>
                  <a:gd name="connsiteY32" fmla="*/ 1044839 h 1525635"/>
                  <a:gd name="connsiteX33" fmla="*/ 980528 w 1059772"/>
                  <a:gd name="connsiteY33" fmla="*/ 1124853 h 1525635"/>
                  <a:gd name="connsiteX34" fmla="*/ 974021 w 1059772"/>
                  <a:gd name="connsiteY34" fmla="*/ 1124967 h 1525635"/>
                  <a:gd name="connsiteX35" fmla="*/ 974030 w 1059772"/>
                  <a:gd name="connsiteY35" fmla="*/ 1125053 h 1525635"/>
                  <a:gd name="connsiteX36" fmla="*/ 922140 w 1059772"/>
                  <a:gd name="connsiteY36" fmla="*/ 1128403 h 1525635"/>
                  <a:gd name="connsiteX37" fmla="*/ 870840 w 1059772"/>
                  <a:gd name="connsiteY37" fmla="*/ 1127339 h 1525635"/>
                  <a:gd name="connsiteX38" fmla="*/ 620068 w 1059772"/>
                  <a:gd name="connsiteY38" fmla="*/ 1054887 h 1525635"/>
                  <a:gd name="connsiteX39" fmla="*/ 589927 w 1059772"/>
                  <a:gd name="connsiteY39" fmla="*/ 1036309 h 1525635"/>
                  <a:gd name="connsiteX40" fmla="*/ 616709 w 1059772"/>
                  <a:gd name="connsiteY40" fmla="*/ 1061502 h 1525635"/>
                  <a:gd name="connsiteX41" fmla="*/ 887630 w 1059772"/>
                  <a:gd name="connsiteY41" fmla="*/ 1186183 h 1525635"/>
                  <a:gd name="connsiteX42" fmla="*/ 887524 w 1059772"/>
                  <a:gd name="connsiteY42" fmla="*/ 1186898 h 1525635"/>
                  <a:gd name="connsiteX43" fmla="*/ 901527 w 1059772"/>
                  <a:gd name="connsiteY43" fmla="*/ 1188263 h 1525635"/>
                  <a:gd name="connsiteX44" fmla="*/ 979852 w 1059772"/>
                  <a:gd name="connsiteY44" fmla="*/ 1281221 h 1525635"/>
                  <a:gd name="connsiteX45" fmla="*/ 881757 w 1059772"/>
                  <a:gd name="connsiteY45" fmla="*/ 1376105 h 1525635"/>
                  <a:gd name="connsiteX46" fmla="*/ 861988 w 1059772"/>
                  <a:gd name="connsiteY46" fmla="*/ 1374178 h 1525635"/>
                  <a:gd name="connsiteX47" fmla="*/ 857645 w 1059772"/>
                  <a:gd name="connsiteY47" fmla="*/ 1372874 h 1525635"/>
                  <a:gd name="connsiteX48" fmla="*/ 800804 w 1059772"/>
                  <a:gd name="connsiteY48" fmla="*/ 1362000 h 1525635"/>
                  <a:gd name="connsiteX49" fmla="*/ 449600 w 1059772"/>
                  <a:gd name="connsiteY49" fmla="*/ 1163702 h 1525635"/>
                  <a:gd name="connsiteX50" fmla="*/ 432966 w 1059772"/>
                  <a:gd name="connsiteY50" fmla="*/ 1145012 h 1525635"/>
                  <a:gd name="connsiteX51" fmla="*/ 442381 w 1059772"/>
                  <a:gd name="connsiteY51" fmla="*/ 1159975 h 1525635"/>
                  <a:gd name="connsiteX52" fmla="*/ 634655 w 1059772"/>
                  <a:gd name="connsiteY52" fmla="*/ 1332169 h 1525635"/>
                  <a:gd name="connsiteX53" fmla="*/ 671306 w 1059772"/>
                  <a:gd name="connsiteY53" fmla="*/ 1349723 h 1525635"/>
                  <a:gd name="connsiteX54" fmla="*/ 680029 w 1059772"/>
                  <a:gd name="connsiteY54" fmla="*/ 1352530 h 1525635"/>
                  <a:gd name="connsiteX55" fmla="*/ 733112 w 1059772"/>
                  <a:gd name="connsiteY55" fmla="*/ 1435542 h 1525635"/>
                  <a:gd name="connsiteX56" fmla="*/ 646199 w 1059772"/>
                  <a:gd name="connsiteY56" fmla="*/ 1525635 h 1525635"/>
                  <a:gd name="connsiteX57" fmla="*/ 612368 w 1059772"/>
                  <a:gd name="connsiteY57" fmla="*/ 1518555 h 1525635"/>
                  <a:gd name="connsiteX58" fmla="*/ 608168 w 1059772"/>
                  <a:gd name="connsiteY58" fmla="*/ 1516192 h 1525635"/>
                  <a:gd name="connsiteX59" fmla="*/ 550918 w 1059772"/>
                  <a:gd name="connsiteY59" fmla="*/ 1488771 h 1525635"/>
                  <a:gd name="connsiteX60" fmla="*/ 272929 w 1059772"/>
                  <a:gd name="connsiteY60" fmla="*/ 1224640 h 1525635"/>
                  <a:gd name="connsiteX61" fmla="*/ 263877 w 1059772"/>
                  <a:gd name="connsiteY61" fmla="*/ 1207995 h 1525635"/>
                  <a:gd name="connsiteX62" fmla="*/ 260179 w 1059772"/>
                  <a:gd name="connsiteY62" fmla="*/ 1206259 h 1525635"/>
                  <a:gd name="connsiteX63" fmla="*/ 265380 w 1059772"/>
                  <a:gd name="connsiteY63" fmla="*/ 1223213 h 1525635"/>
                  <a:gd name="connsiteX64" fmla="*/ 294131 w 1059772"/>
                  <a:gd name="connsiteY64" fmla="*/ 1291834 h 1525635"/>
                  <a:gd name="connsiteX65" fmla="*/ 310035 w 1059772"/>
                  <a:gd name="connsiteY65" fmla="*/ 1321042 h 1525635"/>
                  <a:gd name="connsiteX66" fmla="*/ 312317 w 1059772"/>
                  <a:gd name="connsiteY66" fmla="*/ 1324215 h 1525635"/>
                  <a:gd name="connsiteX67" fmla="*/ 323049 w 1059772"/>
                  <a:gd name="connsiteY67" fmla="*/ 1355183 h 1525635"/>
                  <a:gd name="connsiteX68" fmla="*/ 255745 w 1059772"/>
                  <a:gd name="connsiteY68" fmla="*/ 1448229 h 1525635"/>
                  <a:gd name="connsiteX69" fmla="*/ 231749 w 1059772"/>
                  <a:gd name="connsiteY69" fmla="*/ 1447888 h 1525635"/>
                  <a:gd name="connsiteX0" fmla="*/ 400092 w 1228115"/>
                  <a:gd name="connsiteY0" fmla="*/ 1447888 h 1525635"/>
                  <a:gd name="connsiteX1" fmla="*/ 344250 w 1228115"/>
                  <a:gd name="connsiteY1" fmla="*/ 1408596 h 1525635"/>
                  <a:gd name="connsiteX2" fmla="*/ 341376 w 1228115"/>
                  <a:gd name="connsiteY2" fmla="*/ 1402364 h 1525635"/>
                  <a:gd name="connsiteX3" fmla="*/ 319916 w 1228115"/>
                  <a:gd name="connsiteY3" fmla="*/ 1362951 h 1525635"/>
                  <a:gd name="connsiteX4" fmla="*/ 243996 w 1228115"/>
                  <a:gd name="connsiteY4" fmla="*/ 1044190 h 1525635"/>
                  <a:gd name="connsiteX5" fmla="*/ 245080 w 1228115"/>
                  <a:gd name="connsiteY5" fmla="*/ 1004723 h 1525635"/>
                  <a:gd name="connsiteX6" fmla="*/ 232522 w 1228115"/>
                  <a:gd name="connsiteY6" fmla="*/ 979631 h 1525635"/>
                  <a:gd name="connsiteX7" fmla="*/ 193150 w 1228115"/>
                  <a:gd name="connsiteY7" fmla="*/ 868607 h 1525635"/>
                  <a:gd name="connsiteX8" fmla="*/ 193613 w 1228115"/>
                  <a:gd name="connsiteY8" fmla="*/ 525808 h 1525635"/>
                  <a:gd name="connsiteX9" fmla="*/ 202972 w 1228115"/>
                  <a:gd name="connsiteY9" fmla="*/ 503076 h 1525635"/>
                  <a:gd name="connsiteX10" fmla="*/ 0 w 1228115"/>
                  <a:gd name="connsiteY10" fmla="*/ 192960 h 1525635"/>
                  <a:gd name="connsiteX11" fmla="*/ 280529 w 1228115"/>
                  <a:gd name="connsiteY11" fmla="*/ 1 h 1525635"/>
                  <a:gd name="connsiteX12" fmla="*/ 545546 w 1228115"/>
                  <a:gd name="connsiteY12" fmla="*/ 406408 h 1525635"/>
                  <a:gd name="connsiteX13" fmla="*/ 560279 w 1228115"/>
                  <a:gd name="connsiteY13" fmla="*/ 407982 h 1525635"/>
                  <a:gd name="connsiteX14" fmla="*/ 725693 w 1228115"/>
                  <a:gd name="connsiteY14" fmla="*/ 471676 h 1525635"/>
                  <a:gd name="connsiteX15" fmla="*/ 728369 w 1228115"/>
                  <a:gd name="connsiteY15" fmla="*/ 473492 h 1525635"/>
                  <a:gd name="connsiteX16" fmla="*/ 731143 w 1228115"/>
                  <a:gd name="connsiteY16" fmla="*/ 472763 h 1525635"/>
                  <a:gd name="connsiteX17" fmla="*/ 1023985 w 1228115"/>
                  <a:gd name="connsiteY17" fmla="*/ 483356 h 1525635"/>
                  <a:gd name="connsiteX18" fmla="*/ 1023726 w 1228115"/>
                  <a:gd name="connsiteY18" fmla="*/ 484256 h 1525635"/>
                  <a:gd name="connsiteX19" fmla="*/ 1034164 w 1228115"/>
                  <a:gd name="connsiteY19" fmla="*/ 487184 h 1525635"/>
                  <a:gd name="connsiteX20" fmla="*/ 1053105 w 1228115"/>
                  <a:gd name="connsiteY20" fmla="*/ 496899 h 1525635"/>
                  <a:gd name="connsiteX21" fmla="*/ 1084217 w 1228115"/>
                  <a:gd name="connsiteY21" fmla="*/ 642241 h 1525635"/>
                  <a:gd name="connsiteX22" fmla="*/ 977709 w 1228115"/>
                  <a:gd name="connsiteY22" fmla="*/ 688668 h 1525635"/>
                  <a:gd name="connsiteX23" fmla="*/ 965746 w 1228115"/>
                  <a:gd name="connsiteY23" fmla="*/ 685313 h 1525635"/>
                  <a:gd name="connsiteX24" fmla="*/ 965656 w 1228115"/>
                  <a:gd name="connsiteY24" fmla="*/ 685622 h 1525635"/>
                  <a:gd name="connsiteX25" fmla="*/ 706633 w 1228115"/>
                  <a:gd name="connsiteY25" fmla="*/ 699683 h 1525635"/>
                  <a:gd name="connsiteX26" fmla="*/ 689196 w 1228115"/>
                  <a:gd name="connsiteY26" fmla="*/ 708005 h 1525635"/>
                  <a:gd name="connsiteX27" fmla="*/ 700834 w 1228115"/>
                  <a:gd name="connsiteY27" fmla="*/ 731287 h 1525635"/>
                  <a:gd name="connsiteX28" fmla="*/ 1086788 w 1228115"/>
                  <a:gd name="connsiteY28" fmla="*/ 953734 h 1525635"/>
                  <a:gd name="connsiteX29" fmla="*/ 1120664 w 1228115"/>
                  <a:gd name="connsiteY29" fmla="*/ 951547 h 1525635"/>
                  <a:gd name="connsiteX30" fmla="*/ 1126243 w 1228115"/>
                  <a:gd name="connsiteY30" fmla="*/ 950343 h 1525635"/>
                  <a:gd name="connsiteX31" fmla="*/ 1144581 w 1228115"/>
                  <a:gd name="connsiteY31" fmla="*/ 950023 h 1525635"/>
                  <a:gd name="connsiteX32" fmla="*/ 1227838 w 1228115"/>
                  <a:gd name="connsiteY32" fmla="*/ 1044839 h 1525635"/>
                  <a:gd name="connsiteX33" fmla="*/ 1148871 w 1228115"/>
                  <a:gd name="connsiteY33" fmla="*/ 1124853 h 1525635"/>
                  <a:gd name="connsiteX34" fmla="*/ 1142364 w 1228115"/>
                  <a:gd name="connsiteY34" fmla="*/ 1124967 h 1525635"/>
                  <a:gd name="connsiteX35" fmla="*/ 1142373 w 1228115"/>
                  <a:gd name="connsiteY35" fmla="*/ 1125053 h 1525635"/>
                  <a:gd name="connsiteX36" fmla="*/ 1090483 w 1228115"/>
                  <a:gd name="connsiteY36" fmla="*/ 1128403 h 1525635"/>
                  <a:gd name="connsiteX37" fmla="*/ 1039183 w 1228115"/>
                  <a:gd name="connsiteY37" fmla="*/ 1127339 h 1525635"/>
                  <a:gd name="connsiteX38" fmla="*/ 788411 w 1228115"/>
                  <a:gd name="connsiteY38" fmla="*/ 1054887 h 1525635"/>
                  <a:gd name="connsiteX39" fmla="*/ 758270 w 1228115"/>
                  <a:gd name="connsiteY39" fmla="*/ 1036309 h 1525635"/>
                  <a:gd name="connsiteX40" fmla="*/ 785052 w 1228115"/>
                  <a:gd name="connsiteY40" fmla="*/ 1061502 h 1525635"/>
                  <a:gd name="connsiteX41" fmla="*/ 1055973 w 1228115"/>
                  <a:gd name="connsiteY41" fmla="*/ 1186183 h 1525635"/>
                  <a:gd name="connsiteX42" fmla="*/ 1055867 w 1228115"/>
                  <a:gd name="connsiteY42" fmla="*/ 1186898 h 1525635"/>
                  <a:gd name="connsiteX43" fmla="*/ 1069870 w 1228115"/>
                  <a:gd name="connsiteY43" fmla="*/ 1188263 h 1525635"/>
                  <a:gd name="connsiteX44" fmla="*/ 1148195 w 1228115"/>
                  <a:gd name="connsiteY44" fmla="*/ 1281221 h 1525635"/>
                  <a:gd name="connsiteX45" fmla="*/ 1050100 w 1228115"/>
                  <a:gd name="connsiteY45" fmla="*/ 1376105 h 1525635"/>
                  <a:gd name="connsiteX46" fmla="*/ 1030331 w 1228115"/>
                  <a:gd name="connsiteY46" fmla="*/ 1374178 h 1525635"/>
                  <a:gd name="connsiteX47" fmla="*/ 1025988 w 1228115"/>
                  <a:gd name="connsiteY47" fmla="*/ 1372874 h 1525635"/>
                  <a:gd name="connsiteX48" fmla="*/ 969147 w 1228115"/>
                  <a:gd name="connsiteY48" fmla="*/ 1362000 h 1525635"/>
                  <a:gd name="connsiteX49" fmla="*/ 617943 w 1228115"/>
                  <a:gd name="connsiteY49" fmla="*/ 1163702 h 1525635"/>
                  <a:gd name="connsiteX50" fmla="*/ 601309 w 1228115"/>
                  <a:gd name="connsiteY50" fmla="*/ 1145012 h 1525635"/>
                  <a:gd name="connsiteX51" fmla="*/ 610724 w 1228115"/>
                  <a:gd name="connsiteY51" fmla="*/ 1159975 h 1525635"/>
                  <a:gd name="connsiteX52" fmla="*/ 802998 w 1228115"/>
                  <a:gd name="connsiteY52" fmla="*/ 1332169 h 1525635"/>
                  <a:gd name="connsiteX53" fmla="*/ 839649 w 1228115"/>
                  <a:gd name="connsiteY53" fmla="*/ 1349723 h 1525635"/>
                  <a:gd name="connsiteX54" fmla="*/ 848372 w 1228115"/>
                  <a:gd name="connsiteY54" fmla="*/ 1352530 h 1525635"/>
                  <a:gd name="connsiteX55" fmla="*/ 901455 w 1228115"/>
                  <a:gd name="connsiteY55" fmla="*/ 1435542 h 1525635"/>
                  <a:gd name="connsiteX56" fmla="*/ 814542 w 1228115"/>
                  <a:gd name="connsiteY56" fmla="*/ 1525635 h 1525635"/>
                  <a:gd name="connsiteX57" fmla="*/ 780711 w 1228115"/>
                  <a:gd name="connsiteY57" fmla="*/ 1518555 h 1525635"/>
                  <a:gd name="connsiteX58" fmla="*/ 776511 w 1228115"/>
                  <a:gd name="connsiteY58" fmla="*/ 1516192 h 1525635"/>
                  <a:gd name="connsiteX59" fmla="*/ 719261 w 1228115"/>
                  <a:gd name="connsiteY59" fmla="*/ 1488771 h 1525635"/>
                  <a:gd name="connsiteX60" fmla="*/ 441272 w 1228115"/>
                  <a:gd name="connsiteY60" fmla="*/ 1224640 h 1525635"/>
                  <a:gd name="connsiteX61" fmla="*/ 432220 w 1228115"/>
                  <a:gd name="connsiteY61" fmla="*/ 1207995 h 1525635"/>
                  <a:gd name="connsiteX62" fmla="*/ 428522 w 1228115"/>
                  <a:gd name="connsiteY62" fmla="*/ 1206259 h 1525635"/>
                  <a:gd name="connsiteX63" fmla="*/ 433723 w 1228115"/>
                  <a:gd name="connsiteY63" fmla="*/ 1223213 h 1525635"/>
                  <a:gd name="connsiteX64" fmla="*/ 462474 w 1228115"/>
                  <a:gd name="connsiteY64" fmla="*/ 1291834 h 1525635"/>
                  <a:gd name="connsiteX65" fmla="*/ 478378 w 1228115"/>
                  <a:gd name="connsiteY65" fmla="*/ 1321042 h 1525635"/>
                  <a:gd name="connsiteX66" fmla="*/ 480660 w 1228115"/>
                  <a:gd name="connsiteY66" fmla="*/ 1324215 h 1525635"/>
                  <a:gd name="connsiteX67" fmla="*/ 491392 w 1228115"/>
                  <a:gd name="connsiteY67" fmla="*/ 1355183 h 1525635"/>
                  <a:gd name="connsiteX68" fmla="*/ 424088 w 1228115"/>
                  <a:gd name="connsiteY68" fmla="*/ 1448229 h 1525635"/>
                  <a:gd name="connsiteX69" fmla="*/ 400092 w 1228115"/>
                  <a:gd name="connsiteY69" fmla="*/ 1447888 h 1525635"/>
                  <a:gd name="connsiteX0" fmla="*/ 400092 w 1228115"/>
                  <a:gd name="connsiteY0" fmla="*/ 1254928 h 1332675"/>
                  <a:gd name="connsiteX1" fmla="*/ 344250 w 1228115"/>
                  <a:gd name="connsiteY1" fmla="*/ 1215636 h 1332675"/>
                  <a:gd name="connsiteX2" fmla="*/ 341376 w 1228115"/>
                  <a:gd name="connsiteY2" fmla="*/ 1209404 h 1332675"/>
                  <a:gd name="connsiteX3" fmla="*/ 319916 w 1228115"/>
                  <a:gd name="connsiteY3" fmla="*/ 1169991 h 1332675"/>
                  <a:gd name="connsiteX4" fmla="*/ 243996 w 1228115"/>
                  <a:gd name="connsiteY4" fmla="*/ 851230 h 1332675"/>
                  <a:gd name="connsiteX5" fmla="*/ 245080 w 1228115"/>
                  <a:gd name="connsiteY5" fmla="*/ 811763 h 1332675"/>
                  <a:gd name="connsiteX6" fmla="*/ 232522 w 1228115"/>
                  <a:gd name="connsiteY6" fmla="*/ 786671 h 1332675"/>
                  <a:gd name="connsiteX7" fmla="*/ 193150 w 1228115"/>
                  <a:gd name="connsiteY7" fmla="*/ 675647 h 1332675"/>
                  <a:gd name="connsiteX8" fmla="*/ 193613 w 1228115"/>
                  <a:gd name="connsiteY8" fmla="*/ 332848 h 1332675"/>
                  <a:gd name="connsiteX9" fmla="*/ 202972 w 1228115"/>
                  <a:gd name="connsiteY9" fmla="*/ 310116 h 1332675"/>
                  <a:gd name="connsiteX10" fmla="*/ 0 w 1228115"/>
                  <a:gd name="connsiteY10" fmla="*/ 0 h 1332675"/>
                  <a:gd name="connsiteX11" fmla="*/ 545546 w 1228115"/>
                  <a:gd name="connsiteY11" fmla="*/ 213448 h 1332675"/>
                  <a:gd name="connsiteX12" fmla="*/ 560279 w 1228115"/>
                  <a:gd name="connsiteY12" fmla="*/ 215022 h 1332675"/>
                  <a:gd name="connsiteX13" fmla="*/ 725693 w 1228115"/>
                  <a:gd name="connsiteY13" fmla="*/ 278716 h 1332675"/>
                  <a:gd name="connsiteX14" fmla="*/ 728369 w 1228115"/>
                  <a:gd name="connsiteY14" fmla="*/ 280532 h 1332675"/>
                  <a:gd name="connsiteX15" fmla="*/ 731143 w 1228115"/>
                  <a:gd name="connsiteY15" fmla="*/ 279803 h 1332675"/>
                  <a:gd name="connsiteX16" fmla="*/ 1023985 w 1228115"/>
                  <a:gd name="connsiteY16" fmla="*/ 290396 h 1332675"/>
                  <a:gd name="connsiteX17" fmla="*/ 1023726 w 1228115"/>
                  <a:gd name="connsiteY17" fmla="*/ 291296 h 1332675"/>
                  <a:gd name="connsiteX18" fmla="*/ 1034164 w 1228115"/>
                  <a:gd name="connsiteY18" fmla="*/ 294224 h 1332675"/>
                  <a:gd name="connsiteX19" fmla="*/ 1053105 w 1228115"/>
                  <a:gd name="connsiteY19" fmla="*/ 303939 h 1332675"/>
                  <a:gd name="connsiteX20" fmla="*/ 1084217 w 1228115"/>
                  <a:gd name="connsiteY20" fmla="*/ 449281 h 1332675"/>
                  <a:gd name="connsiteX21" fmla="*/ 977709 w 1228115"/>
                  <a:gd name="connsiteY21" fmla="*/ 495708 h 1332675"/>
                  <a:gd name="connsiteX22" fmla="*/ 965746 w 1228115"/>
                  <a:gd name="connsiteY22" fmla="*/ 492353 h 1332675"/>
                  <a:gd name="connsiteX23" fmla="*/ 965656 w 1228115"/>
                  <a:gd name="connsiteY23" fmla="*/ 492662 h 1332675"/>
                  <a:gd name="connsiteX24" fmla="*/ 706633 w 1228115"/>
                  <a:gd name="connsiteY24" fmla="*/ 506723 h 1332675"/>
                  <a:gd name="connsiteX25" fmla="*/ 689196 w 1228115"/>
                  <a:gd name="connsiteY25" fmla="*/ 515045 h 1332675"/>
                  <a:gd name="connsiteX26" fmla="*/ 700834 w 1228115"/>
                  <a:gd name="connsiteY26" fmla="*/ 538327 h 1332675"/>
                  <a:gd name="connsiteX27" fmla="*/ 1086788 w 1228115"/>
                  <a:gd name="connsiteY27" fmla="*/ 760774 h 1332675"/>
                  <a:gd name="connsiteX28" fmla="*/ 1120664 w 1228115"/>
                  <a:gd name="connsiteY28" fmla="*/ 758587 h 1332675"/>
                  <a:gd name="connsiteX29" fmla="*/ 1126243 w 1228115"/>
                  <a:gd name="connsiteY29" fmla="*/ 757383 h 1332675"/>
                  <a:gd name="connsiteX30" fmla="*/ 1144581 w 1228115"/>
                  <a:gd name="connsiteY30" fmla="*/ 757063 h 1332675"/>
                  <a:gd name="connsiteX31" fmla="*/ 1227838 w 1228115"/>
                  <a:gd name="connsiteY31" fmla="*/ 851879 h 1332675"/>
                  <a:gd name="connsiteX32" fmla="*/ 1148871 w 1228115"/>
                  <a:gd name="connsiteY32" fmla="*/ 931893 h 1332675"/>
                  <a:gd name="connsiteX33" fmla="*/ 1142364 w 1228115"/>
                  <a:gd name="connsiteY33" fmla="*/ 932007 h 1332675"/>
                  <a:gd name="connsiteX34" fmla="*/ 1142373 w 1228115"/>
                  <a:gd name="connsiteY34" fmla="*/ 932093 h 1332675"/>
                  <a:gd name="connsiteX35" fmla="*/ 1090483 w 1228115"/>
                  <a:gd name="connsiteY35" fmla="*/ 935443 h 1332675"/>
                  <a:gd name="connsiteX36" fmla="*/ 1039183 w 1228115"/>
                  <a:gd name="connsiteY36" fmla="*/ 934379 h 1332675"/>
                  <a:gd name="connsiteX37" fmla="*/ 788411 w 1228115"/>
                  <a:gd name="connsiteY37" fmla="*/ 861927 h 1332675"/>
                  <a:gd name="connsiteX38" fmla="*/ 758270 w 1228115"/>
                  <a:gd name="connsiteY38" fmla="*/ 843349 h 1332675"/>
                  <a:gd name="connsiteX39" fmla="*/ 785052 w 1228115"/>
                  <a:gd name="connsiteY39" fmla="*/ 868542 h 1332675"/>
                  <a:gd name="connsiteX40" fmla="*/ 1055973 w 1228115"/>
                  <a:gd name="connsiteY40" fmla="*/ 993223 h 1332675"/>
                  <a:gd name="connsiteX41" fmla="*/ 1055867 w 1228115"/>
                  <a:gd name="connsiteY41" fmla="*/ 993938 h 1332675"/>
                  <a:gd name="connsiteX42" fmla="*/ 1069870 w 1228115"/>
                  <a:gd name="connsiteY42" fmla="*/ 995303 h 1332675"/>
                  <a:gd name="connsiteX43" fmla="*/ 1148195 w 1228115"/>
                  <a:gd name="connsiteY43" fmla="*/ 1088261 h 1332675"/>
                  <a:gd name="connsiteX44" fmla="*/ 1050100 w 1228115"/>
                  <a:gd name="connsiteY44" fmla="*/ 1183145 h 1332675"/>
                  <a:gd name="connsiteX45" fmla="*/ 1030331 w 1228115"/>
                  <a:gd name="connsiteY45" fmla="*/ 1181218 h 1332675"/>
                  <a:gd name="connsiteX46" fmla="*/ 1025988 w 1228115"/>
                  <a:gd name="connsiteY46" fmla="*/ 1179914 h 1332675"/>
                  <a:gd name="connsiteX47" fmla="*/ 969147 w 1228115"/>
                  <a:gd name="connsiteY47" fmla="*/ 1169040 h 1332675"/>
                  <a:gd name="connsiteX48" fmla="*/ 617943 w 1228115"/>
                  <a:gd name="connsiteY48" fmla="*/ 970742 h 1332675"/>
                  <a:gd name="connsiteX49" fmla="*/ 601309 w 1228115"/>
                  <a:gd name="connsiteY49" fmla="*/ 952052 h 1332675"/>
                  <a:gd name="connsiteX50" fmla="*/ 610724 w 1228115"/>
                  <a:gd name="connsiteY50" fmla="*/ 967015 h 1332675"/>
                  <a:gd name="connsiteX51" fmla="*/ 802998 w 1228115"/>
                  <a:gd name="connsiteY51" fmla="*/ 1139209 h 1332675"/>
                  <a:gd name="connsiteX52" fmla="*/ 839649 w 1228115"/>
                  <a:gd name="connsiteY52" fmla="*/ 1156763 h 1332675"/>
                  <a:gd name="connsiteX53" fmla="*/ 848372 w 1228115"/>
                  <a:gd name="connsiteY53" fmla="*/ 1159570 h 1332675"/>
                  <a:gd name="connsiteX54" fmla="*/ 901455 w 1228115"/>
                  <a:gd name="connsiteY54" fmla="*/ 1242582 h 1332675"/>
                  <a:gd name="connsiteX55" fmla="*/ 814542 w 1228115"/>
                  <a:gd name="connsiteY55" fmla="*/ 1332675 h 1332675"/>
                  <a:gd name="connsiteX56" fmla="*/ 780711 w 1228115"/>
                  <a:gd name="connsiteY56" fmla="*/ 1325595 h 1332675"/>
                  <a:gd name="connsiteX57" fmla="*/ 776511 w 1228115"/>
                  <a:gd name="connsiteY57" fmla="*/ 1323232 h 1332675"/>
                  <a:gd name="connsiteX58" fmla="*/ 719261 w 1228115"/>
                  <a:gd name="connsiteY58" fmla="*/ 1295811 h 1332675"/>
                  <a:gd name="connsiteX59" fmla="*/ 441272 w 1228115"/>
                  <a:gd name="connsiteY59" fmla="*/ 1031680 h 1332675"/>
                  <a:gd name="connsiteX60" fmla="*/ 432220 w 1228115"/>
                  <a:gd name="connsiteY60" fmla="*/ 1015035 h 1332675"/>
                  <a:gd name="connsiteX61" fmla="*/ 428522 w 1228115"/>
                  <a:gd name="connsiteY61" fmla="*/ 1013299 h 1332675"/>
                  <a:gd name="connsiteX62" fmla="*/ 433723 w 1228115"/>
                  <a:gd name="connsiteY62" fmla="*/ 1030253 h 1332675"/>
                  <a:gd name="connsiteX63" fmla="*/ 462474 w 1228115"/>
                  <a:gd name="connsiteY63" fmla="*/ 1098874 h 1332675"/>
                  <a:gd name="connsiteX64" fmla="*/ 478378 w 1228115"/>
                  <a:gd name="connsiteY64" fmla="*/ 1128082 h 1332675"/>
                  <a:gd name="connsiteX65" fmla="*/ 480660 w 1228115"/>
                  <a:gd name="connsiteY65" fmla="*/ 1131255 h 1332675"/>
                  <a:gd name="connsiteX66" fmla="*/ 491392 w 1228115"/>
                  <a:gd name="connsiteY66" fmla="*/ 1162223 h 1332675"/>
                  <a:gd name="connsiteX67" fmla="*/ 424088 w 1228115"/>
                  <a:gd name="connsiteY67" fmla="*/ 1255269 h 1332675"/>
                  <a:gd name="connsiteX68" fmla="*/ 400092 w 1228115"/>
                  <a:gd name="connsiteY68" fmla="*/ 1254928 h 1332675"/>
                  <a:gd name="connsiteX0" fmla="*/ 231749 w 1059772"/>
                  <a:gd name="connsiteY0" fmla="*/ 1041479 h 1119226"/>
                  <a:gd name="connsiteX1" fmla="*/ 175907 w 1059772"/>
                  <a:gd name="connsiteY1" fmla="*/ 1002187 h 1119226"/>
                  <a:gd name="connsiteX2" fmla="*/ 173033 w 1059772"/>
                  <a:gd name="connsiteY2" fmla="*/ 995955 h 1119226"/>
                  <a:gd name="connsiteX3" fmla="*/ 151573 w 1059772"/>
                  <a:gd name="connsiteY3" fmla="*/ 956542 h 1119226"/>
                  <a:gd name="connsiteX4" fmla="*/ 75653 w 1059772"/>
                  <a:gd name="connsiteY4" fmla="*/ 637781 h 1119226"/>
                  <a:gd name="connsiteX5" fmla="*/ 76737 w 1059772"/>
                  <a:gd name="connsiteY5" fmla="*/ 598314 h 1119226"/>
                  <a:gd name="connsiteX6" fmla="*/ 64179 w 1059772"/>
                  <a:gd name="connsiteY6" fmla="*/ 573222 h 1119226"/>
                  <a:gd name="connsiteX7" fmla="*/ 24807 w 1059772"/>
                  <a:gd name="connsiteY7" fmla="*/ 462198 h 1119226"/>
                  <a:gd name="connsiteX8" fmla="*/ 25270 w 1059772"/>
                  <a:gd name="connsiteY8" fmla="*/ 119399 h 1119226"/>
                  <a:gd name="connsiteX9" fmla="*/ 34629 w 1059772"/>
                  <a:gd name="connsiteY9" fmla="*/ 96667 h 1119226"/>
                  <a:gd name="connsiteX10" fmla="*/ 377203 w 1059772"/>
                  <a:gd name="connsiteY10" fmla="*/ -1 h 1119226"/>
                  <a:gd name="connsiteX11" fmla="*/ 391936 w 1059772"/>
                  <a:gd name="connsiteY11" fmla="*/ 1573 h 1119226"/>
                  <a:gd name="connsiteX12" fmla="*/ 557350 w 1059772"/>
                  <a:gd name="connsiteY12" fmla="*/ 65267 h 1119226"/>
                  <a:gd name="connsiteX13" fmla="*/ 560026 w 1059772"/>
                  <a:gd name="connsiteY13" fmla="*/ 67083 h 1119226"/>
                  <a:gd name="connsiteX14" fmla="*/ 562800 w 1059772"/>
                  <a:gd name="connsiteY14" fmla="*/ 66354 h 1119226"/>
                  <a:gd name="connsiteX15" fmla="*/ 855642 w 1059772"/>
                  <a:gd name="connsiteY15" fmla="*/ 76947 h 1119226"/>
                  <a:gd name="connsiteX16" fmla="*/ 855383 w 1059772"/>
                  <a:gd name="connsiteY16" fmla="*/ 77847 h 1119226"/>
                  <a:gd name="connsiteX17" fmla="*/ 865821 w 1059772"/>
                  <a:gd name="connsiteY17" fmla="*/ 80775 h 1119226"/>
                  <a:gd name="connsiteX18" fmla="*/ 884762 w 1059772"/>
                  <a:gd name="connsiteY18" fmla="*/ 90490 h 1119226"/>
                  <a:gd name="connsiteX19" fmla="*/ 915874 w 1059772"/>
                  <a:gd name="connsiteY19" fmla="*/ 235832 h 1119226"/>
                  <a:gd name="connsiteX20" fmla="*/ 809366 w 1059772"/>
                  <a:gd name="connsiteY20" fmla="*/ 282259 h 1119226"/>
                  <a:gd name="connsiteX21" fmla="*/ 797403 w 1059772"/>
                  <a:gd name="connsiteY21" fmla="*/ 278904 h 1119226"/>
                  <a:gd name="connsiteX22" fmla="*/ 797313 w 1059772"/>
                  <a:gd name="connsiteY22" fmla="*/ 279213 h 1119226"/>
                  <a:gd name="connsiteX23" fmla="*/ 538290 w 1059772"/>
                  <a:gd name="connsiteY23" fmla="*/ 293274 h 1119226"/>
                  <a:gd name="connsiteX24" fmla="*/ 520853 w 1059772"/>
                  <a:gd name="connsiteY24" fmla="*/ 301596 h 1119226"/>
                  <a:gd name="connsiteX25" fmla="*/ 532491 w 1059772"/>
                  <a:gd name="connsiteY25" fmla="*/ 324878 h 1119226"/>
                  <a:gd name="connsiteX26" fmla="*/ 918445 w 1059772"/>
                  <a:gd name="connsiteY26" fmla="*/ 547325 h 1119226"/>
                  <a:gd name="connsiteX27" fmla="*/ 952321 w 1059772"/>
                  <a:gd name="connsiteY27" fmla="*/ 545138 h 1119226"/>
                  <a:gd name="connsiteX28" fmla="*/ 957900 w 1059772"/>
                  <a:gd name="connsiteY28" fmla="*/ 543934 h 1119226"/>
                  <a:gd name="connsiteX29" fmla="*/ 976238 w 1059772"/>
                  <a:gd name="connsiteY29" fmla="*/ 543614 h 1119226"/>
                  <a:gd name="connsiteX30" fmla="*/ 1059495 w 1059772"/>
                  <a:gd name="connsiteY30" fmla="*/ 638430 h 1119226"/>
                  <a:gd name="connsiteX31" fmla="*/ 980528 w 1059772"/>
                  <a:gd name="connsiteY31" fmla="*/ 718444 h 1119226"/>
                  <a:gd name="connsiteX32" fmla="*/ 974021 w 1059772"/>
                  <a:gd name="connsiteY32" fmla="*/ 718558 h 1119226"/>
                  <a:gd name="connsiteX33" fmla="*/ 974030 w 1059772"/>
                  <a:gd name="connsiteY33" fmla="*/ 718644 h 1119226"/>
                  <a:gd name="connsiteX34" fmla="*/ 922140 w 1059772"/>
                  <a:gd name="connsiteY34" fmla="*/ 721994 h 1119226"/>
                  <a:gd name="connsiteX35" fmla="*/ 870840 w 1059772"/>
                  <a:gd name="connsiteY35" fmla="*/ 720930 h 1119226"/>
                  <a:gd name="connsiteX36" fmla="*/ 620068 w 1059772"/>
                  <a:gd name="connsiteY36" fmla="*/ 648478 h 1119226"/>
                  <a:gd name="connsiteX37" fmla="*/ 589927 w 1059772"/>
                  <a:gd name="connsiteY37" fmla="*/ 629900 h 1119226"/>
                  <a:gd name="connsiteX38" fmla="*/ 616709 w 1059772"/>
                  <a:gd name="connsiteY38" fmla="*/ 655093 h 1119226"/>
                  <a:gd name="connsiteX39" fmla="*/ 887630 w 1059772"/>
                  <a:gd name="connsiteY39" fmla="*/ 779774 h 1119226"/>
                  <a:gd name="connsiteX40" fmla="*/ 887524 w 1059772"/>
                  <a:gd name="connsiteY40" fmla="*/ 780489 h 1119226"/>
                  <a:gd name="connsiteX41" fmla="*/ 901527 w 1059772"/>
                  <a:gd name="connsiteY41" fmla="*/ 781854 h 1119226"/>
                  <a:gd name="connsiteX42" fmla="*/ 979852 w 1059772"/>
                  <a:gd name="connsiteY42" fmla="*/ 874812 h 1119226"/>
                  <a:gd name="connsiteX43" fmla="*/ 881757 w 1059772"/>
                  <a:gd name="connsiteY43" fmla="*/ 969696 h 1119226"/>
                  <a:gd name="connsiteX44" fmla="*/ 861988 w 1059772"/>
                  <a:gd name="connsiteY44" fmla="*/ 967769 h 1119226"/>
                  <a:gd name="connsiteX45" fmla="*/ 857645 w 1059772"/>
                  <a:gd name="connsiteY45" fmla="*/ 966465 h 1119226"/>
                  <a:gd name="connsiteX46" fmla="*/ 800804 w 1059772"/>
                  <a:gd name="connsiteY46" fmla="*/ 955591 h 1119226"/>
                  <a:gd name="connsiteX47" fmla="*/ 449600 w 1059772"/>
                  <a:gd name="connsiteY47" fmla="*/ 757293 h 1119226"/>
                  <a:gd name="connsiteX48" fmla="*/ 432966 w 1059772"/>
                  <a:gd name="connsiteY48" fmla="*/ 738603 h 1119226"/>
                  <a:gd name="connsiteX49" fmla="*/ 442381 w 1059772"/>
                  <a:gd name="connsiteY49" fmla="*/ 753566 h 1119226"/>
                  <a:gd name="connsiteX50" fmla="*/ 634655 w 1059772"/>
                  <a:gd name="connsiteY50" fmla="*/ 925760 h 1119226"/>
                  <a:gd name="connsiteX51" fmla="*/ 671306 w 1059772"/>
                  <a:gd name="connsiteY51" fmla="*/ 943314 h 1119226"/>
                  <a:gd name="connsiteX52" fmla="*/ 680029 w 1059772"/>
                  <a:gd name="connsiteY52" fmla="*/ 946121 h 1119226"/>
                  <a:gd name="connsiteX53" fmla="*/ 733112 w 1059772"/>
                  <a:gd name="connsiteY53" fmla="*/ 1029133 h 1119226"/>
                  <a:gd name="connsiteX54" fmla="*/ 646199 w 1059772"/>
                  <a:gd name="connsiteY54" fmla="*/ 1119226 h 1119226"/>
                  <a:gd name="connsiteX55" fmla="*/ 612368 w 1059772"/>
                  <a:gd name="connsiteY55" fmla="*/ 1112146 h 1119226"/>
                  <a:gd name="connsiteX56" fmla="*/ 608168 w 1059772"/>
                  <a:gd name="connsiteY56" fmla="*/ 1109783 h 1119226"/>
                  <a:gd name="connsiteX57" fmla="*/ 550918 w 1059772"/>
                  <a:gd name="connsiteY57" fmla="*/ 1082362 h 1119226"/>
                  <a:gd name="connsiteX58" fmla="*/ 272929 w 1059772"/>
                  <a:gd name="connsiteY58" fmla="*/ 818231 h 1119226"/>
                  <a:gd name="connsiteX59" fmla="*/ 263877 w 1059772"/>
                  <a:gd name="connsiteY59" fmla="*/ 801586 h 1119226"/>
                  <a:gd name="connsiteX60" fmla="*/ 260179 w 1059772"/>
                  <a:gd name="connsiteY60" fmla="*/ 799850 h 1119226"/>
                  <a:gd name="connsiteX61" fmla="*/ 265380 w 1059772"/>
                  <a:gd name="connsiteY61" fmla="*/ 816804 h 1119226"/>
                  <a:gd name="connsiteX62" fmla="*/ 294131 w 1059772"/>
                  <a:gd name="connsiteY62" fmla="*/ 885425 h 1119226"/>
                  <a:gd name="connsiteX63" fmla="*/ 310035 w 1059772"/>
                  <a:gd name="connsiteY63" fmla="*/ 914633 h 1119226"/>
                  <a:gd name="connsiteX64" fmla="*/ 312317 w 1059772"/>
                  <a:gd name="connsiteY64" fmla="*/ 917806 h 1119226"/>
                  <a:gd name="connsiteX65" fmla="*/ 323049 w 1059772"/>
                  <a:gd name="connsiteY65" fmla="*/ 948774 h 1119226"/>
                  <a:gd name="connsiteX66" fmla="*/ 255745 w 1059772"/>
                  <a:gd name="connsiteY66" fmla="*/ 1041820 h 1119226"/>
                  <a:gd name="connsiteX67" fmla="*/ 231749 w 1059772"/>
                  <a:gd name="connsiteY67" fmla="*/ 1041479 h 1119226"/>
                  <a:gd name="connsiteX0" fmla="*/ 231749 w 1059772"/>
                  <a:gd name="connsiteY0" fmla="*/ 1041479 h 1119226"/>
                  <a:gd name="connsiteX1" fmla="*/ 175907 w 1059772"/>
                  <a:gd name="connsiteY1" fmla="*/ 1002187 h 1119226"/>
                  <a:gd name="connsiteX2" fmla="*/ 173033 w 1059772"/>
                  <a:gd name="connsiteY2" fmla="*/ 995955 h 1119226"/>
                  <a:gd name="connsiteX3" fmla="*/ 151573 w 1059772"/>
                  <a:gd name="connsiteY3" fmla="*/ 956542 h 1119226"/>
                  <a:gd name="connsiteX4" fmla="*/ 75653 w 1059772"/>
                  <a:gd name="connsiteY4" fmla="*/ 637781 h 1119226"/>
                  <a:gd name="connsiteX5" fmla="*/ 76737 w 1059772"/>
                  <a:gd name="connsiteY5" fmla="*/ 598314 h 1119226"/>
                  <a:gd name="connsiteX6" fmla="*/ 64179 w 1059772"/>
                  <a:gd name="connsiteY6" fmla="*/ 573222 h 1119226"/>
                  <a:gd name="connsiteX7" fmla="*/ 24807 w 1059772"/>
                  <a:gd name="connsiteY7" fmla="*/ 462198 h 1119226"/>
                  <a:gd name="connsiteX8" fmla="*/ 25270 w 1059772"/>
                  <a:gd name="connsiteY8" fmla="*/ 119399 h 1119226"/>
                  <a:gd name="connsiteX9" fmla="*/ 377203 w 1059772"/>
                  <a:gd name="connsiteY9" fmla="*/ -1 h 1119226"/>
                  <a:gd name="connsiteX10" fmla="*/ 391936 w 1059772"/>
                  <a:gd name="connsiteY10" fmla="*/ 1573 h 1119226"/>
                  <a:gd name="connsiteX11" fmla="*/ 557350 w 1059772"/>
                  <a:gd name="connsiteY11" fmla="*/ 65267 h 1119226"/>
                  <a:gd name="connsiteX12" fmla="*/ 560026 w 1059772"/>
                  <a:gd name="connsiteY12" fmla="*/ 67083 h 1119226"/>
                  <a:gd name="connsiteX13" fmla="*/ 562800 w 1059772"/>
                  <a:gd name="connsiteY13" fmla="*/ 66354 h 1119226"/>
                  <a:gd name="connsiteX14" fmla="*/ 855642 w 1059772"/>
                  <a:gd name="connsiteY14" fmla="*/ 76947 h 1119226"/>
                  <a:gd name="connsiteX15" fmla="*/ 855383 w 1059772"/>
                  <a:gd name="connsiteY15" fmla="*/ 77847 h 1119226"/>
                  <a:gd name="connsiteX16" fmla="*/ 865821 w 1059772"/>
                  <a:gd name="connsiteY16" fmla="*/ 80775 h 1119226"/>
                  <a:gd name="connsiteX17" fmla="*/ 884762 w 1059772"/>
                  <a:gd name="connsiteY17" fmla="*/ 90490 h 1119226"/>
                  <a:gd name="connsiteX18" fmla="*/ 915874 w 1059772"/>
                  <a:gd name="connsiteY18" fmla="*/ 235832 h 1119226"/>
                  <a:gd name="connsiteX19" fmla="*/ 809366 w 1059772"/>
                  <a:gd name="connsiteY19" fmla="*/ 282259 h 1119226"/>
                  <a:gd name="connsiteX20" fmla="*/ 797403 w 1059772"/>
                  <a:gd name="connsiteY20" fmla="*/ 278904 h 1119226"/>
                  <a:gd name="connsiteX21" fmla="*/ 797313 w 1059772"/>
                  <a:gd name="connsiteY21" fmla="*/ 279213 h 1119226"/>
                  <a:gd name="connsiteX22" fmla="*/ 538290 w 1059772"/>
                  <a:gd name="connsiteY22" fmla="*/ 293274 h 1119226"/>
                  <a:gd name="connsiteX23" fmla="*/ 520853 w 1059772"/>
                  <a:gd name="connsiteY23" fmla="*/ 301596 h 1119226"/>
                  <a:gd name="connsiteX24" fmla="*/ 532491 w 1059772"/>
                  <a:gd name="connsiteY24" fmla="*/ 324878 h 1119226"/>
                  <a:gd name="connsiteX25" fmla="*/ 918445 w 1059772"/>
                  <a:gd name="connsiteY25" fmla="*/ 547325 h 1119226"/>
                  <a:gd name="connsiteX26" fmla="*/ 952321 w 1059772"/>
                  <a:gd name="connsiteY26" fmla="*/ 545138 h 1119226"/>
                  <a:gd name="connsiteX27" fmla="*/ 957900 w 1059772"/>
                  <a:gd name="connsiteY27" fmla="*/ 543934 h 1119226"/>
                  <a:gd name="connsiteX28" fmla="*/ 976238 w 1059772"/>
                  <a:gd name="connsiteY28" fmla="*/ 543614 h 1119226"/>
                  <a:gd name="connsiteX29" fmla="*/ 1059495 w 1059772"/>
                  <a:gd name="connsiteY29" fmla="*/ 638430 h 1119226"/>
                  <a:gd name="connsiteX30" fmla="*/ 980528 w 1059772"/>
                  <a:gd name="connsiteY30" fmla="*/ 718444 h 1119226"/>
                  <a:gd name="connsiteX31" fmla="*/ 974021 w 1059772"/>
                  <a:gd name="connsiteY31" fmla="*/ 718558 h 1119226"/>
                  <a:gd name="connsiteX32" fmla="*/ 974030 w 1059772"/>
                  <a:gd name="connsiteY32" fmla="*/ 718644 h 1119226"/>
                  <a:gd name="connsiteX33" fmla="*/ 922140 w 1059772"/>
                  <a:gd name="connsiteY33" fmla="*/ 721994 h 1119226"/>
                  <a:gd name="connsiteX34" fmla="*/ 870840 w 1059772"/>
                  <a:gd name="connsiteY34" fmla="*/ 720930 h 1119226"/>
                  <a:gd name="connsiteX35" fmla="*/ 620068 w 1059772"/>
                  <a:gd name="connsiteY35" fmla="*/ 648478 h 1119226"/>
                  <a:gd name="connsiteX36" fmla="*/ 589927 w 1059772"/>
                  <a:gd name="connsiteY36" fmla="*/ 629900 h 1119226"/>
                  <a:gd name="connsiteX37" fmla="*/ 616709 w 1059772"/>
                  <a:gd name="connsiteY37" fmla="*/ 655093 h 1119226"/>
                  <a:gd name="connsiteX38" fmla="*/ 887630 w 1059772"/>
                  <a:gd name="connsiteY38" fmla="*/ 779774 h 1119226"/>
                  <a:gd name="connsiteX39" fmla="*/ 887524 w 1059772"/>
                  <a:gd name="connsiteY39" fmla="*/ 780489 h 1119226"/>
                  <a:gd name="connsiteX40" fmla="*/ 901527 w 1059772"/>
                  <a:gd name="connsiteY40" fmla="*/ 781854 h 1119226"/>
                  <a:gd name="connsiteX41" fmla="*/ 979852 w 1059772"/>
                  <a:gd name="connsiteY41" fmla="*/ 874812 h 1119226"/>
                  <a:gd name="connsiteX42" fmla="*/ 881757 w 1059772"/>
                  <a:gd name="connsiteY42" fmla="*/ 969696 h 1119226"/>
                  <a:gd name="connsiteX43" fmla="*/ 861988 w 1059772"/>
                  <a:gd name="connsiteY43" fmla="*/ 967769 h 1119226"/>
                  <a:gd name="connsiteX44" fmla="*/ 857645 w 1059772"/>
                  <a:gd name="connsiteY44" fmla="*/ 966465 h 1119226"/>
                  <a:gd name="connsiteX45" fmla="*/ 800804 w 1059772"/>
                  <a:gd name="connsiteY45" fmla="*/ 955591 h 1119226"/>
                  <a:gd name="connsiteX46" fmla="*/ 449600 w 1059772"/>
                  <a:gd name="connsiteY46" fmla="*/ 757293 h 1119226"/>
                  <a:gd name="connsiteX47" fmla="*/ 432966 w 1059772"/>
                  <a:gd name="connsiteY47" fmla="*/ 738603 h 1119226"/>
                  <a:gd name="connsiteX48" fmla="*/ 442381 w 1059772"/>
                  <a:gd name="connsiteY48" fmla="*/ 753566 h 1119226"/>
                  <a:gd name="connsiteX49" fmla="*/ 634655 w 1059772"/>
                  <a:gd name="connsiteY49" fmla="*/ 925760 h 1119226"/>
                  <a:gd name="connsiteX50" fmla="*/ 671306 w 1059772"/>
                  <a:gd name="connsiteY50" fmla="*/ 943314 h 1119226"/>
                  <a:gd name="connsiteX51" fmla="*/ 680029 w 1059772"/>
                  <a:gd name="connsiteY51" fmla="*/ 946121 h 1119226"/>
                  <a:gd name="connsiteX52" fmla="*/ 733112 w 1059772"/>
                  <a:gd name="connsiteY52" fmla="*/ 1029133 h 1119226"/>
                  <a:gd name="connsiteX53" fmla="*/ 646199 w 1059772"/>
                  <a:gd name="connsiteY53" fmla="*/ 1119226 h 1119226"/>
                  <a:gd name="connsiteX54" fmla="*/ 612368 w 1059772"/>
                  <a:gd name="connsiteY54" fmla="*/ 1112146 h 1119226"/>
                  <a:gd name="connsiteX55" fmla="*/ 608168 w 1059772"/>
                  <a:gd name="connsiteY55" fmla="*/ 1109783 h 1119226"/>
                  <a:gd name="connsiteX56" fmla="*/ 550918 w 1059772"/>
                  <a:gd name="connsiteY56" fmla="*/ 1082362 h 1119226"/>
                  <a:gd name="connsiteX57" fmla="*/ 272929 w 1059772"/>
                  <a:gd name="connsiteY57" fmla="*/ 818231 h 1119226"/>
                  <a:gd name="connsiteX58" fmla="*/ 263877 w 1059772"/>
                  <a:gd name="connsiteY58" fmla="*/ 801586 h 1119226"/>
                  <a:gd name="connsiteX59" fmla="*/ 260179 w 1059772"/>
                  <a:gd name="connsiteY59" fmla="*/ 799850 h 1119226"/>
                  <a:gd name="connsiteX60" fmla="*/ 265380 w 1059772"/>
                  <a:gd name="connsiteY60" fmla="*/ 816804 h 1119226"/>
                  <a:gd name="connsiteX61" fmla="*/ 294131 w 1059772"/>
                  <a:gd name="connsiteY61" fmla="*/ 885425 h 1119226"/>
                  <a:gd name="connsiteX62" fmla="*/ 310035 w 1059772"/>
                  <a:gd name="connsiteY62" fmla="*/ 914633 h 1119226"/>
                  <a:gd name="connsiteX63" fmla="*/ 312317 w 1059772"/>
                  <a:gd name="connsiteY63" fmla="*/ 917806 h 1119226"/>
                  <a:gd name="connsiteX64" fmla="*/ 323049 w 1059772"/>
                  <a:gd name="connsiteY64" fmla="*/ 948774 h 1119226"/>
                  <a:gd name="connsiteX65" fmla="*/ 255745 w 1059772"/>
                  <a:gd name="connsiteY65" fmla="*/ 1041820 h 1119226"/>
                  <a:gd name="connsiteX66" fmla="*/ 231749 w 1059772"/>
                  <a:gd name="connsiteY66" fmla="*/ 1041479 h 1119226"/>
                  <a:gd name="connsiteX0" fmla="*/ 231749 w 1059772"/>
                  <a:gd name="connsiteY0" fmla="*/ 1041479 h 1119226"/>
                  <a:gd name="connsiteX1" fmla="*/ 175907 w 1059772"/>
                  <a:gd name="connsiteY1" fmla="*/ 1002187 h 1119226"/>
                  <a:gd name="connsiteX2" fmla="*/ 173033 w 1059772"/>
                  <a:gd name="connsiteY2" fmla="*/ 995955 h 1119226"/>
                  <a:gd name="connsiteX3" fmla="*/ 151573 w 1059772"/>
                  <a:gd name="connsiteY3" fmla="*/ 956542 h 1119226"/>
                  <a:gd name="connsiteX4" fmla="*/ 75653 w 1059772"/>
                  <a:gd name="connsiteY4" fmla="*/ 637781 h 1119226"/>
                  <a:gd name="connsiteX5" fmla="*/ 76737 w 1059772"/>
                  <a:gd name="connsiteY5" fmla="*/ 598314 h 1119226"/>
                  <a:gd name="connsiteX6" fmla="*/ 64179 w 1059772"/>
                  <a:gd name="connsiteY6" fmla="*/ 573222 h 1119226"/>
                  <a:gd name="connsiteX7" fmla="*/ 24807 w 1059772"/>
                  <a:gd name="connsiteY7" fmla="*/ 462198 h 1119226"/>
                  <a:gd name="connsiteX8" fmla="*/ 25270 w 1059772"/>
                  <a:gd name="connsiteY8" fmla="*/ 119399 h 1119226"/>
                  <a:gd name="connsiteX9" fmla="*/ 377203 w 1059772"/>
                  <a:gd name="connsiteY9" fmla="*/ -1 h 1119226"/>
                  <a:gd name="connsiteX10" fmla="*/ 391936 w 1059772"/>
                  <a:gd name="connsiteY10" fmla="*/ 1573 h 1119226"/>
                  <a:gd name="connsiteX11" fmla="*/ 557350 w 1059772"/>
                  <a:gd name="connsiteY11" fmla="*/ 65267 h 1119226"/>
                  <a:gd name="connsiteX12" fmla="*/ 560026 w 1059772"/>
                  <a:gd name="connsiteY12" fmla="*/ 67083 h 1119226"/>
                  <a:gd name="connsiteX13" fmla="*/ 562800 w 1059772"/>
                  <a:gd name="connsiteY13" fmla="*/ 66354 h 1119226"/>
                  <a:gd name="connsiteX14" fmla="*/ 855642 w 1059772"/>
                  <a:gd name="connsiteY14" fmla="*/ 76947 h 1119226"/>
                  <a:gd name="connsiteX15" fmla="*/ 855383 w 1059772"/>
                  <a:gd name="connsiteY15" fmla="*/ 77847 h 1119226"/>
                  <a:gd name="connsiteX16" fmla="*/ 865821 w 1059772"/>
                  <a:gd name="connsiteY16" fmla="*/ 80775 h 1119226"/>
                  <a:gd name="connsiteX17" fmla="*/ 884762 w 1059772"/>
                  <a:gd name="connsiteY17" fmla="*/ 90490 h 1119226"/>
                  <a:gd name="connsiteX18" fmla="*/ 915874 w 1059772"/>
                  <a:gd name="connsiteY18" fmla="*/ 235832 h 1119226"/>
                  <a:gd name="connsiteX19" fmla="*/ 809366 w 1059772"/>
                  <a:gd name="connsiteY19" fmla="*/ 282259 h 1119226"/>
                  <a:gd name="connsiteX20" fmla="*/ 797403 w 1059772"/>
                  <a:gd name="connsiteY20" fmla="*/ 278904 h 1119226"/>
                  <a:gd name="connsiteX21" fmla="*/ 797313 w 1059772"/>
                  <a:gd name="connsiteY21" fmla="*/ 279213 h 1119226"/>
                  <a:gd name="connsiteX22" fmla="*/ 538290 w 1059772"/>
                  <a:gd name="connsiteY22" fmla="*/ 293274 h 1119226"/>
                  <a:gd name="connsiteX23" fmla="*/ 520853 w 1059772"/>
                  <a:gd name="connsiteY23" fmla="*/ 301596 h 1119226"/>
                  <a:gd name="connsiteX24" fmla="*/ 532491 w 1059772"/>
                  <a:gd name="connsiteY24" fmla="*/ 324878 h 1119226"/>
                  <a:gd name="connsiteX25" fmla="*/ 918445 w 1059772"/>
                  <a:gd name="connsiteY25" fmla="*/ 547325 h 1119226"/>
                  <a:gd name="connsiteX26" fmla="*/ 952321 w 1059772"/>
                  <a:gd name="connsiteY26" fmla="*/ 545138 h 1119226"/>
                  <a:gd name="connsiteX27" fmla="*/ 957900 w 1059772"/>
                  <a:gd name="connsiteY27" fmla="*/ 543934 h 1119226"/>
                  <a:gd name="connsiteX28" fmla="*/ 976238 w 1059772"/>
                  <a:gd name="connsiteY28" fmla="*/ 543614 h 1119226"/>
                  <a:gd name="connsiteX29" fmla="*/ 1059495 w 1059772"/>
                  <a:gd name="connsiteY29" fmla="*/ 638430 h 1119226"/>
                  <a:gd name="connsiteX30" fmla="*/ 980528 w 1059772"/>
                  <a:gd name="connsiteY30" fmla="*/ 718444 h 1119226"/>
                  <a:gd name="connsiteX31" fmla="*/ 974021 w 1059772"/>
                  <a:gd name="connsiteY31" fmla="*/ 718558 h 1119226"/>
                  <a:gd name="connsiteX32" fmla="*/ 974030 w 1059772"/>
                  <a:gd name="connsiteY32" fmla="*/ 718644 h 1119226"/>
                  <a:gd name="connsiteX33" fmla="*/ 922140 w 1059772"/>
                  <a:gd name="connsiteY33" fmla="*/ 721994 h 1119226"/>
                  <a:gd name="connsiteX34" fmla="*/ 870840 w 1059772"/>
                  <a:gd name="connsiteY34" fmla="*/ 720930 h 1119226"/>
                  <a:gd name="connsiteX35" fmla="*/ 620068 w 1059772"/>
                  <a:gd name="connsiteY35" fmla="*/ 648478 h 1119226"/>
                  <a:gd name="connsiteX36" fmla="*/ 589927 w 1059772"/>
                  <a:gd name="connsiteY36" fmla="*/ 629900 h 1119226"/>
                  <a:gd name="connsiteX37" fmla="*/ 616709 w 1059772"/>
                  <a:gd name="connsiteY37" fmla="*/ 655093 h 1119226"/>
                  <a:gd name="connsiteX38" fmla="*/ 887630 w 1059772"/>
                  <a:gd name="connsiteY38" fmla="*/ 779774 h 1119226"/>
                  <a:gd name="connsiteX39" fmla="*/ 887524 w 1059772"/>
                  <a:gd name="connsiteY39" fmla="*/ 780489 h 1119226"/>
                  <a:gd name="connsiteX40" fmla="*/ 901527 w 1059772"/>
                  <a:gd name="connsiteY40" fmla="*/ 781854 h 1119226"/>
                  <a:gd name="connsiteX41" fmla="*/ 979852 w 1059772"/>
                  <a:gd name="connsiteY41" fmla="*/ 874812 h 1119226"/>
                  <a:gd name="connsiteX42" fmla="*/ 881757 w 1059772"/>
                  <a:gd name="connsiteY42" fmla="*/ 969696 h 1119226"/>
                  <a:gd name="connsiteX43" fmla="*/ 861988 w 1059772"/>
                  <a:gd name="connsiteY43" fmla="*/ 967769 h 1119226"/>
                  <a:gd name="connsiteX44" fmla="*/ 857645 w 1059772"/>
                  <a:gd name="connsiteY44" fmla="*/ 966465 h 1119226"/>
                  <a:gd name="connsiteX45" fmla="*/ 800804 w 1059772"/>
                  <a:gd name="connsiteY45" fmla="*/ 955591 h 1119226"/>
                  <a:gd name="connsiteX46" fmla="*/ 449600 w 1059772"/>
                  <a:gd name="connsiteY46" fmla="*/ 757293 h 1119226"/>
                  <a:gd name="connsiteX47" fmla="*/ 432966 w 1059772"/>
                  <a:gd name="connsiteY47" fmla="*/ 738603 h 1119226"/>
                  <a:gd name="connsiteX48" fmla="*/ 442381 w 1059772"/>
                  <a:gd name="connsiteY48" fmla="*/ 753566 h 1119226"/>
                  <a:gd name="connsiteX49" fmla="*/ 634655 w 1059772"/>
                  <a:gd name="connsiteY49" fmla="*/ 925760 h 1119226"/>
                  <a:gd name="connsiteX50" fmla="*/ 671306 w 1059772"/>
                  <a:gd name="connsiteY50" fmla="*/ 943314 h 1119226"/>
                  <a:gd name="connsiteX51" fmla="*/ 680029 w 1059772"/>
                  <a:gd name="connsiteY51" fmla="*/ 946121 h 1119226"/>
                  <a:gd name="connsiteX52" fmla="*/ 733112 w 1059772"/>
                  <a:gd name="connsiteY52" fmla="*/ 1029133 h 1119226"/>
                  <a:gd name="connsiteX53" fmla="*/ 646199 w 1059772"/>
                  <a:gd name="connsiteY53" fmla="*/ 1119226 h 1119226"/>
                  <a:gd name="connsiteX54" fmla="*/ 612368 w 1059772"/>
                  <a:gd name="connsiteY54" fmla="*/ 1112146 h 1119226"/>
                  <a:gd name="connsiteX55" fmla="*/ 608168 w 1059772"/>
                  <a:gd name="connsiteY55" fmla="*/ 1109783 h 1119226"/>
                  <a:gd name="connsiteX56" fmla="*/ 550918 w 1059772"/>
                  <a:gd name="connsiteY56" fmla="*/ 1082362 h 1119226"/>
                  <a:gd name="connsiteX57" fmla="*/ 272929 w 1059772"/>
                  <a:gd name="connsiteY57" fmla="*/ 818231 h 1119226"/>
                  <a:gd name="connsiteX58" fmla="*/ 263877 w 1059772"/>
                  <a:gd name="connsiteY58" fmla="*/ 801586 h 1119226"/>
                  <a:gd name="connsiteX59" fmla="*/ 260179 w 1059772"/>
                  <a:gd name="connsiteY59" fmla="*/ 799850 h 1119226"/>
                  <a:gd name="connsiteX60" fmla="*/ 265380 w 1059772"/>
                  <a:gd name="connsiteY60" fmla="*/ 816804 h 1119226"/>
                  <a:gd name="connsiteX61" fmla="*/ 294131 w 1059772"/>
                  <a:gd name="connsiteY61" fmla="*/ 885425 h 1119226"/>
                  <a:gd name="connsiteX62" fmla="*/ 310035 w 1059772"/>
                  <a:gd name="connsiteY62" fmla="*/ 914633 h 1119226"/>
                  <a:gd name="connsiteX63" fmla="*/ 312317 w 1059772"/>
                  <a:gd name="connsiteY63" fmla="*/ 917806 h 1119226"/>
                  <a:gd name="connsiteX64" fmla="*/ 323049 w 1059772"/>
                  <a:gd name="connsiteY64" fmla="*/ 948774 h 1119226"/>
                  <a:gd name="connsiteX65" fmla="*/ 255745 w 1059772"/>
                  <a:gd name="connsiteY65" fmla="*/ 1041820 h 1119226"/>
                  <a:gd name="connsiteX66" fmla="*/ 231749 w 1059772"/>
                  <a:gd name="connsiteY66" fmla="*/ 1041479 h 1119226"/>
                  <a:gd name="connsiteX0" fmla="*/ 255498 w 1083521"/>
                  <a:gd name="connsiteY0" fmla="*/ 1041479 h 1119226"/>
                  <a:gd name="connsiteX1" fmla="*/ 199656 w 1083521"/>
                  <a:gd name="connsiteY1" fmla="*/ 1002187 h 1119226"/>
                  <a:gd name="connsiteX2" fmla="*/ 196782 w 1083521"/>
                  <a:gd name="connsiteY2" fmla="*/ 995955 h 1119226"/>
                  <a:gd name="connsiteX3" fmla="*/ 175322 w 1083521"/>
                  <a:gd name="connsiteY3" fmla="*/ 956542 h 1119226"/>
                  <a:gd name="connsiteX4" fmla="*/ 99402 w 1083521"/>
                  <a:gd name="connsiteY4" fmla="*/ 637781 h 1119226"/>
                  <a:gd name="connsiteX5" fmla="*/ 100486 w 1083521"/>
                  <a:gd name="connsiteY5" fmla="*/ 598314 h 1119226"/>
                  <a:gd name="connsiteX6" fmla="*/ 87928 w 1083521"/>
                  <a:gd name="connsiteY6" fmla="*/ 573222 h 1119226"/>
                  <a:gd name="connsiteX7" fmla="*/ 48556 w 1083521"/>
                  <a:gd name="connsiteY7" fmla="*/ 462198 h 1119226"/>
                  <a:gd name="connsiteX8" fmla="*/ 49019 w 1083521"/>
                  <a:gd name="connsiteY8" fmla="*/ 119399 h 1119226"/>
                  <a:gd name="connsiteX9" fmla="*/ 400952 w 1083521"/>
                  <a:gd name="connsiteY9" fmla="*/ -1 h 1119226"/>
                  <a:gd name="connsiteX10" fmla="*/ 415685 w 1083521"/>
                  <a:gd name="connsiteY10" fmla="*/ 1573 h 1119226"/>
                  <a:gd name="connsiteX11" fmla="*/ 581099 w 1083521"/>
                  <a:gd name="connsiteY11" fmla="*/ 65267 h 1119226"/>
                  <a:gd name="connsiteX12" fmla="*/ 583775 w 1083521"/>
                  <a:gd name="connsiteY12" fmla="*/ 67083 h 1119226"/>
                  <a:gd name="connsiteX13" fmla="*/ 586549 w 1083521"/>
                  <a:gd name="connsiteY13" fmla="*/ 66354 h 1119226"/>
                  <a:gd name="connsiteX14" fmla="*/ 879391 w 1083521"/>
                  <a:gd name="connsiteY14" fmla="*/ 76947 h 1119226"/>
                  <a:gd name="connsiteX15" fmla="*/ 879132 w 1083521"/>
                  <a:gd name="connsiteY15" fmla="*/ 77847 h 1119226"/>
                  <a:gd name="connsiteX16" fmla="*/ 889570 w 1083521"/>
                  <a:gd name="connsiteY16" fmla="*/ 80775 h 1119226"/>
                  <a:gd name="connsiteX17" fmla="*/ 908511 w 1083521"/>
                  <a:gd name="connsiteY17" fmla="*/ 90490 h 1119226"/>
                  <a:gd name="connsiteX18" fmla="*/ 939623 w 1083521"/>
                  <a:gd name="connsiteY18" fmla="*/ 235832 h 1119226"/>
                  <a:gd name="connsiteX19" fmla="*/ 833115 w 1083521"/>
                  <a:gd name="connsiteY19" fmla="*/ 282259 h 1119226"/>
                  <a:gd name="connsiteX20" fmla="*/ 821152 w 1083521"/>
                  <a:gd name="connsiteY20" fmla="*/ 278904 h 1119226"/>
                  <a:gd name="connsiteX21" fmla="*/ 821062 w 1083521"/>
                  <a:gd name="connsiteY21" fmla="*/ 279213 h 1119226"/>
                  <a:gd name="connsiteX22" fmla="*/ 562039 w 1083521"/>
                  <a:gd name="connsiteY22" fmla="*/ 293274 h 1119226"/>
                  <a:gd name="connsiteX23" fmla="*/ 544602 w 1083521"/>
                  <a:gd name="connsiteY23" fmla="*/ 301596 h 1119226"/>
                  <a:gd name="connsiteX24" fmla="*/ 556240 w 1083521"/>
                  <a:gd name="connsiteY24" fmla="*/ 324878 h 1119226"/>
                  <a:gd name="connsiteX25" fmla="*/ 942194 w 1083521"/>
                  <a:gd name="connsiteY25" fmla="*/ 547325 h 1119226"/>
                  <a:gd name="connsiteX26" fmla="*/ 976070 w 1083521"/>
                  <a:gd name="connsiteY26" fmla="*/ 545138 h 1119226"/>
                  <a:gd name="connsiteX27" fmla="*/ 981649 w 1083521"/>
                  <a:gd name="connsiteY27" fmla="*/ 543934 h 1119226"/>
                  <a:gd name="connsiteX28" fmla="*/ 999987 w 1083521"/>
                  <a:gd name="connsiteY28" fmla="*/ 543614 h 1119226"/>
                  <a:gd name="connsiteX29" fmla="*/ 1083244 w 1083521"/>
                  <a:gd name="connsiteY29" fmla="*/ 638430 h 1119226"/>
                  <a:gd name="connsiteX30" fmla="*/ 1004277 w 1083521"/>
                  <a:gd name="connsiteY30" fmla="*/ 718444 h 1119226"/>
                  <a:gd name="connsiteX31" fmla="*/ 997770 w 1083521"/>
                  <a:gd name="connsiteY31" fmla="*/ 718558 h 1119226"/>
                  <a:gd name="connsiteX32" fmla="*/ 997779 w 1083521"/>
                  <a:gd name="connsiteY32" fmla="*/ 718644 h 1119226"/>
                  <a:gd name="connsiteX33" fmla="*/ 945889 w 1083521"/>
                  <a:gd name="connsiteY33" fmla="*/ 721994 h 1119226"/>
                  <a:gd name="connsiteX34" fmla="*/ 894589 w 1083521"/>
                  <a:gd name="connsiteY34" fmla="*/ 720930 h 1119226"/>
                  <a:gd name="connsiteX35" fmla="*/ 643817 w 1083521"/>
                  <a:gd name="connsiteY35" fmla="*/ 648478 h 1119226"/>
                  <a:gd name="connsiteX36" fmla="*/ 613676 w 1083521"/>
                  <a:gd name="connsiteY36" fmla="*/ 629900 h 1119226"/>
                  <a:gd name="connsiteX37" fmla="*/ 640458 w 1083521"/>
                  <a:gd name="connsiteY37" fmla="*/ 655093 h 1119226"/>
                  <a:gd name="connsiteX38" fmla="*/ 911379 w 1083521"/>
                  <a:gd name="connsiteY38" fmla="*/ 779774 h 1119226"/>
                  <a:gd name="connsiteX39" fmla="*/ 911273 w 1083521"/>
                  <a:gd name="connsiteY39" fmla="*/ 780489 h 1119226"/>
                  <a:gd name="connsiteX40" fmla="*/ 925276 w 1083521"/>
                  <a:gd name="connsiteY40" fmla="*/ 781854 h 1119226"/>
                  <a:gd name="connsiteX41" fmla="*/ 1003601 w 1083521"/>
                  <a:gd name="connsiteY41" fmla="*/ 874812 h 1119226"/>
                  <a:gd name="connsiteX42" fmla="*/ 905506 w 1083521"/>
                  <a:gd name="connsiteY42" fmla="*/ 969696 h 1119226"/>
                  <a:gd name="connsiteX43" fmla="*/ 885737 w 1083521"/>
                  <a:gd name="connsiteY43" fmla="*/ 967769 h 1119226"/>
                  <a:gd name="connsiteX44" fmla="*/ 881394 w 1083521"/>
                  <a:gd name="connsiteY44" fmla="*/ 966465 h 1119226"/>
                  <a:gd name="connsiteX45" fmla="*/ 824553 w 1083521"/>
                  <a:gd name="connsiteY45" fmla="*/ 955591 h 1119226"/>
                  <a:gd name="connsiteX46" fmla="*/ 473349 w 1083521"/>
                  <a:gd name="connsiteY46" fmla="*/ 757293 h 1119226"/>
                  <a:gd name="connsiteX47" fmla="*/ 456715 w 1083521"/>
                  <a:gd name="connsiteY47" fmla="*/ 738603 h 1119226"/>
                  <a:gd name="connsiteX48" fmla="*/ 466130 w 1083521"/>
                  <a:gd name="connsiteY48" fmla="*/ 753566 h 1119226"/>
                  <a:gd name="connsiteX49" fmla="*/ 658404 w 1083521"/>
                  <a:gd name="connsiteY49" fmla="*/ 925760 h 1119226"/>
                  <a:gd name="connsiteX50" fmla="*/ 695055 w 1083521"/>
                  <a:gd name="connsiteY50" fmla="*/ 943314 h 1119226"/>
                  <a:gd name="connsiteX51" fmla="*/ 703778 w 1083521"/>
                  <a:gd name="connsiteY51" fmla="*/ 946121 h 1119226"/>
                  <a:gd name="connsiteX52" fmla="*/ 756861 w 1083521"/>
                  <a:gd name="connsiteY52" fmla="*/ 1029133 h 1119226"/>
                  <a:gd name="connsiteX53" fmla="*/ 669948 w 1083521"/>
                  <a:gd name="connsiteY53" fmla="*/ 1119226 h 1119226"/>
                  <a:gd name="connsiteX54" fmla="*/ 636117 w 1083521"/>
                  <a:gd name="connsiteY54" fmla="*/ 1112146 h 1119226"/>
                  <a:gd name="connsiteX55" fmla="*/ 631917 w 1083521"/>
                  <a:gd name="connsiteY55" fmla="*/ 1109783 h 1119226"/>
                  <a:gd name="connsiteX56" fmla="*/ 574667 w 1083521"/>
                  <a:gd name="connsiteY56" fmla="*/ 1082362 h 1119226"/>
                  <a:gd name="connsiteX57" fmla="*/ 296678 w 1083521"/>
                  <a:gd name="connsiteY57" fmla="*/ 818231 h 1119226"/>
                  <a:gd name="connsiteX58" fmla="*/ 287626 w 1083521"/>
                  <a:gd name="connsiteY58" fmla="*/ 801586 h 1119226"/>
                  <a:gd name="connsiteX59" fmla="*/ 283928 w 1083521"/>
                  <a:gd name="connsiteY59" fmla="*/ 799850 h 1119226"/>
                  <a:gd name="connsiteX60" fmla="*/ 289129 w 1083521"/>
                  <a:gd name="connsiteY60" fmla="*/ 816804 h 1119226"/>
                  <a:gd name="connsiteX61" fmla="*/ 317880 w 1083521"/>
                  <a:gd name="connsiteY61" fmla="*/ 885425 h 1119226"/>
                  <a:gd name="connsiteX62" fmla="*/ 333784 w 1083521"/>
                  <a:gd name="connsiteY62" fmla="*/ 914633 h 1119226"/>
                  <a:gd name="connsiteX63" fmla="*/ 336066 w 1083521"/>
                  <a:gd name="connsiteY63" fmla="*/ 917806 h 1119226"/>
                  <a:gd name="connsiteX64" fmla="*/ 346798 w 1083521"/>
                  <a:gd name="connsiteY64" fmla="*/ 948774 h 1119226"/>
                  <a:gd name="connsiteX65" fmla="*/ 279494 w 1083521"/>
                  <a:gd name="connsiteY65" fmla="*/ 1041820 h 1119226"/>
                  <a:gd name="connsiteX66" fmla="*/ 255498 w 1083521"/>
                  <a:gd name="connsiteY66" fmla="*/ 1041479 h 1119226"/>
                  <a:gd name="connsiteX0" fmla="*/ 255498 w 1083521"/>
                  <a:gd name="connsiteY0" fmla="*/ 1041479 h 1119226"/>
                  <a:gd name="connsiteX1" fmla="*/ 199656 w 1083521"/>
                  <a:gd name="connsiteY1" fmla="*/ 1002187 h 1119226"/>
                  <a:gd name="connsiteX2" fmla="*/ 196782 w 1083521"/>
                  <a:gd name="connsiteY2" fmla="*/ 995955 h 1119226"/>
                  <a:gd name="connsiteX3" fmla="*/ 175322 w 1083521"/>
                  <a:gd name="connsiteY3" fmla="*/ 956542 h 1119226"/>
                  <a:gd name="connsiteX4" fmla="*/ 99402 w 1083521"/>
                  <a:gd name="connsiteY4" fmla="*/ 637781 h 1119226"/>
                  <a:gd name="connsiteX5" fmla="*/ 100486 w 1083521"/>
                  <a:gd name="connsiteY5" fmla="*/ 598314 h 1119226"/>
                  <a:gd name="connsiteX6" fmla="*/ 87928 w 1083521"/>
                  <a:gd name="connsiteY6" fmla="*/ 573222 h 1119226"/>
                  <a:gd name="connsiteX7" fmla="*/ 48556 w 1083521"/>
                  <a:gd name="connsiteY7" fmla="*/ 462198 h 1119226"/>
                  <a:gd name="connsiteX8" fmla="*/ 49019 w 1083521"/>
                  <a:gd name="connsiteY8" fmla="*/ 119399 h 1119226"/>
                  <a:gd name="connsiteX9" fmla="*/ 400952 w 1083521"/>
                  <a:gd name="connsiteY9" fmla="*/ -1 h 1119226"/>
                  <a:gd name="connsiteX10" fmla="*/ 581099 w 1083521"/>
                  <a:gd name="connsiteY10" fmla="*/ 65267 h 1119226"/>
                  <a:gd name="connsiteX11" fmla="*/ 583775 w 1083521"/>
                  <a:gd name="connsiteY11" fmla="*/ 67083 h 1119226"/>
                  <a:gd name="connsiteX12" fmla="*/ 586549 w 1083521"/>
                  <a:gd name="connsiteY12" fmla="*/ 66354 h 1119226"/>
                  <a:gd name="connsiteX13" fmla="*/ 879391 w 1083521"/>
                  <a:gd name="connsiteY13" fmla="*/ 76947 h 1119226"/>
                  <a:gd name="connsiteX14" fmla="*/ 879132 w 1083521"/>
                  <a:gd name="connsiteY14" fmla="*/ 77847 h 1119226"/>
                  <a:gd name="connsiteX15" fmla="*/ 889570 w 1083521"/>
                  <a:gd name="connsiteY15" fmla="*/ 80775 h 1119226"/>
                  <a:gd name="connsiteX16" fmla="*/ 908511 w 1083521"/>
                  <a:gd name="connsiteY16" fmla="*/ 90490 h 1119226"/>
                  <a:gd name="connsiteX17" fmla="*/ 939623 w 1083521"/>
                  <a:gd name="connsiteY17" fmla="*/ 235832 h 1119226"/>
                  <a:gd name="connsiteX18" fmla="*/ 833115 w 1083521"/>
                  <a:gd name="connsiteY18" fmla="*/ 282259 h 1119226"/>
                  <a:gd name="connsiteX19" fmla="*/ 821152 w 1083521"/>
                  <a:gd name="connsiteY19" fmla="*/ 278904 h 1119226"/>
                  <a:gd name="connsiteX20" fmla="*/ 821062 w 1083521"/>
                  <a:gd name="connsiteY20" fmla="*/ 279213 h 1119226"/>
                  <a:gd name="connsiteX21" fmla="*/ 562039 w 1083521"/>
                  <a:gd name="connsiteY21" fmla="*/ 293274 h 1119226"/>
                  <a:gd name="connsiteX22" fmla="*/ 544602 w 1083521"/>
                  <a:gd name="connsiteY22" fmla="*/ 301596 h 1119226"/>
                  <a:gd name="connsiteX23" fmla="*/ 556240 w 1083521"/>
                  <a:gd name="connsiteY23" fmla="*/ 324878 h 1119226"/>
                  <a:gd name="connsiteX24" fmla="*/ 942194 w 1083521"/>
                  <a:gd name="connsiteY24" fmla="*/ 547325 h 1119226"/>
                  <a:gd name="connsiteX25" fmla="*/ 976070 w 1083521"/>
                  <a:gd name="connsiteY25" fmla="*/ 545138 h 1119226"/>
                  <a:gd name="connsiteX26" fmla="*/ 981649 w 1083521"/>
                  <a:gd name="connsiteY26" fmla="*/ 543934 h 1119226"/>
                  <a:gd name="connsiteX27" fmla="*/ 999987 w 1083521"/>
                  <a:gd name="connsiteY27" fmla="*/ 543614 h 1119226"/>
                  <a:gd name="connsiteX28" fmla="*/ 1083244 w 1083521"/>
                  <a:gd name="connsiteY28" fmla="*/ 638430 h 1119226"/>
                  <a:gd name="connsiteX29" fmla="*/ 1004277 w 1083521"/>
                  <a:gd name="connsiteY29" fmla="*/ 718444 h 1119226"/>
                  <a:gd name="connsiteX30" fmla="*/ 997770 w 1083521"/>
                  <a:gd name="connsiteY30" fmla="*/ 718558 h 1119226"/>
                  <a:gd name="connsiteX31" fmla="*/ 997779 w 1083521"/>
                  <a:gd name="connsiteY31" fmla="*/ 718644 h 1119226"/>
                  <a:gd name="connsiteX32" fmla="*/ 945889 w 1083521"/>
                  <a:gd name="connsiteY32" fmla="*/ 721994 h 1119226"/>
                  <a:gd name="connsiteX33" fmla="*/ 894589 w 1083521"/>
                  <a:gd name="connsiteY33" fmla="*/ 720930 h 1119226"/>
                  <a:gd name="connsiteX34" fmla="*/ 643817 w 1083521"/>
                  <a:gd name="connsiteY34" fmla="*/ 648478 h 1119226"/>
                  <a:gd name="connsiteX35" fmla="*/ 613676 w 1083521"/>
                  <a:gd name="connsiteY35" fmla="*/ 629900 h 1119226"/>
                  <a:gd name="connsiteX36" fmla="*/ 640458 w 1083521"/>
                  <a:gd name="connsiteY36" fmla="*/ 655093 h 1119226"/>
                  <a:gd name="connsiteX37" fmla="*/ 911379 w 1083521"/>
                  <a:gd name="connsiteY37" fmla="*/ 779774 h 1119226"/>
                  <a:gd name="connsiteX38" fmla="*/ 911273 w 1083521"/>
                  <a:gd name="connsiteY38" fmla="*/ 780489 h 1119226"/>
                  <a:gd name="connsiteX39" fmla="*/ 925276 w 1083521"/>
                  <a:gd name="connsiteY39" fmla="*/ 781854 h 1119226"/>
                  <a:gd name="connsiteX40" fmla="*/ 1003601 w 1083521"/>
                  <a:gd name="connsiteY40" fmla="*/ 874812 h 1119226"/>
                  <a:gd name="connsiteX41" fmla="*/ 905506 w 1083521"/>
                  <a:gd name="connsiteY41" fmla="*/ 969696 h 1119226"/>
                  <a:gd name="connsiteX42" fmla="*/ 885737 w 1083521"/>
                  <a:gd name="connsiteY42" fmla="*/ 967769 h 1119226"/>
                  <a:gd name="connsiteX43" fmla="*/ 881394 w 1083521"/>
                  <a:gd name="connsiteY43" fmla="*/ 966465 h 1119226"/>
                  <a:gd name="connsiteX44" fmla="*/ 824553 w 1083521"/>
                  <a:gd name="connsiteY44" fmla="*/ 955591 h 1119226"/>
                  <a:gd name="connsiteX45" fmla="*/ 473349 w 1083521"/>
                  <a:gd name="connsiteY45" fmla="*/ 757293 h 1119226"/>
                  <a:gd name="connsiteX46" fmla="*/ 456715 w 1083521"/>
                  <a:gd name="connsiteY46" fmla="*/ 738603 h 1119226"/>
                  <a:gd name="connsiteX47" fmla="*/ 466130 w 1083521"/>
                  <a:gd name="connsiteY47" fmla="*/ 753566 h 1119226"/>
                  <a:gd name="connsiteX48" fmla="*/ 658404 w 1083521"/>
                  <a:gd name="connsiteY48" fmla="*/ 925760 h 1119226"/>
                  <a:gd name="connsiteX49" fmla="*/ 695055 w 1083521"/>
                  <a:gd name="connsiteY49" fmla="*/ 943314 h 1119226"/>
                  <a:gd name="connsiteX50" fmla="*/ 703778 w 1083521"/>
                  <a:gd name="connsiteY50" fmla="*/ 946121 h 1119226"/>
                  <a:gd name="connsiteX51" fmla="*/ 756861 w 1083521"/>
                  <a:gd name="connsiteY51" fmla="*/ 1029133 h 1119226"/>
                  <a:gd name="connsiteX52" fmla="*/ 669948 w 1083521"/>
                  <a:gd name="connsiteY52" fmla="*/ 1119226 h 1119226"/>
                  <a:gd name="connsiteX53" fmla="*/ 636117 w 1083521"/>
                  <a:gd name="connsiteY53" fmla="*/ 1112146 h 1119226"/>
                  <a:gd name="connsiteX54" fmla="*/ 631917 w 1083521"/>
                  <a:gd name="connsiteY54" fmla="*/ 1109783 h 1119226"/>
                  <a:gd name="connsiteX55" fmla="*/ 574667 w 1083521"/>
                  <a:gd name="connsiteY55" fmla="*/ 1082362 h 1119226"/>
                  <a:gd name="connsiteX56" fmla="*/ 296678 w 1083521"/>
                  <a:gd name="connsiteY56" fmla="*/ 818231 h 1119226"/>
                  <a:gd name="connsiteX57" fmla="*/ 287626 w 1083521"/>
                  <a:gd name="connsiteY57" fmla="*/ 801586 h 1119226"/>
                  <a:gd name="connsiteX58" fmla="*/ 283928 w 1083521"/>
                  <a:gd name="connsiteY58" fmla="*/ 799850 h 1119226"/>
                  <a:gd name="connsiteX59" fmla="*/ 289129 w 1083521"/>
                  <a:gd name="connsiteY59" fmla="*/ 816804 h 1119226"/>
                  <a:gd name="connsiteX60" fmla="*/ 317880 w 1083521"/>
                  <a:gd name="connsiteY60" fmla="*/ 885425 h 1119226"/>
                  <a:gd name="connsiteX61" fmla="*/ 333784 w 1083521"/>
                  <a:gd name="connsiteY61" fmla="*/ 914633 h 1119226"/>
                  <a:gd name="connsiteX62" fmla="*/ 336066 w 1083521"/>
                  <a:gd name="connsiteY62" fmla="*/ 917806 h 1119226"/>
                  <a:gd name="connsiteX63" fmla="*/ 346798 w 1083521"/>
                  <a:gd name="connsiteY63" fmla="*/ 948774 h 1119226"/>
                  <a:gd name="connsiteX64" fmla="*/ 279494 w 1083521"/>
                  <a:gd name="connsiteY64" fmla="*/ 1041820 h 1119226"/>
                  <a:gd name="connsiteX65" fmla="*/ 255498 w 1083521"/>
                  <a:gd name="connsiteY65" fmla="*/ 1041479 h 1119226"/>
                  <a:gd name="connsiteX0" fmla="*/ 255498 w 1083521"/>
                  <a:gd name="connsiteY0" fmla="*/ 1051836 h 1129583"/>
                  <a:gd name="connsiteX1" fmla="*/ 199656 w 1083521"/>
                  <a:gd name="connsiteY1" fmla="*/ 1012544 h 1129583"/>
                  <a:gd name="connsiteX2" fmla="*/ 196782 w 1083521"/>
                  <a:gd name="connsiteY2" fmla="*/ 1006312 h 1129583"/>
                  <a:gd name="connsiteX3" fmla="*/ 175322 w 1083521"/>
                  <a:gd name="connsiteY3" fmla="*/ 966899 h 1129583"/>
                  <a:gd name="connsiteX4" fmla="*/ 99402 w 1083521"/>
                  <a:gd name="connsiteY4" fmla="*/ 648138 h 1129583"/>
                  <a:gd name="connsiteX5" fmla="*/ 100486 w 1083521"/>
                  <a:gd name="connsiteY5" fmla="*/ 608671 h 1129583"/>
                  <a:gd name="connsiteX6" fmla="*/ 87928 w 1083521"/>
                  <a:gd name="connsiteY6" fmla="*/ 583579 h 1129583"/>
                  <a:gd name="connsiteX7" fmla="*/ 48556 w 1083521"/>
                  <a:gd name="connsiteY7" fmla="*/ 472555 h 1129583"/>
                  <a:gd name="connsiteX8" fmla="*/ 49019 w 1083521"/>
                  <a:gd name="connsiteY8" fmla="*/ 129756 h 1129583"/>
                  <a:gd name="connsiteX9" fmla="*/ 400952 w 1083521"/>
                  <a:gd name="connsiteY9" fmla="*/ 10356 h 1129583"/>
                  <a:gd name="connsiteX10" fmla="*/ 581099 w 1083521"/>
                  <a:gd name="connsiteY10" fmla="*/ 75624 h 1129583"/>
                  <a:gd name="connsiteX11" fmla="*/ 583775 w 1083521"/>
                  <a:gd name="connsiteY11" fmla="*/ 77440 h 1129583"/>
                  <a:gd name="connsiteX12" fmla="*/ 586549 w 1083521"/>
                  <a:gd name="connsiteY12" fmla="*/ 76711 h 1129583"/>
                  <a:gd name="connsiteX13" fmla="*/ 879391 w 1083521"/>
                  <a:gd name="connsiteY13" fmla="*/ 87304 h 1129583"/>
                  <a:gd name="connsiteX14" fmla="*/ 879132 w 1083521"/>
                  <a:gd name="connsiteY14" fmla="*/ 88204 h 1129583"/>
                  <a:gd name="connsiteX15" fmla="*/ 889570 w 1083521"/>
                  <a:gd name="connsiteY15" fmla="*/ 91132 h 1129583"/>
                  <a:gd name="connsiteX16" fmla="*/ 908511 w 1083521"/>
                  <a:gd name="connsiteY16" fmla="*/ 100847 h 1129583"/>
                  <a:gd name="connsiteX17" fmla="*/ 939623 w 1083521"/>
                  <a:gd name="connsiteY17" fmla="*/ 246189 h 1129583"/>
                  <a:gd name="connsiteX18" fmla="*/ 833115 w 1083521"/>
                  <a:gd name="connsiteY18" fmla="*/ 292616 h 1129583"/>
                  <a:gd name="connsiteX19" fmla="*/ 821152 w 1083521"/>
                  <a:gd name="connsiteY19" fmla="*/ 289261 h 1129583"/>
                  <a:gd name="connsiteX20" fmla="*/ 821062 w 1083521"/>
                  <a:gd name="connsiteY20" fmla="*/ 289570 h 1129583"/>
                  <a:gd name="connsiteX21" fmla="*/ 562039 w 1083521"/>
                  <a:gd name="connsiteY21" fmla="*/ 303631 h 1129583"/>
                  <a:gd name="connsiteX22" fmla="*/ 544602 w 1083521"/>
                  <a:gd name="connsiteY22" fmla="*/ 311953 h 1129583"/>
                  <a:gd name="connsiteX23" fmla="*/ 556240 w 1083521"/>
                  <a:gd name="connsiteY23" fmla="*/ 335235 h 1129583"/>
                  <a:gd name="connsiteX24" fmla="*/ 942194 w 1083521"/>
                  <a:gd name="connsiteY24" fmla="*/ 557682 h 1129583"/>
                  <a:gd name="connsiteX25" fmla="*/ 976070 w 1083521"/>
                  <a:gd name="connsiteY25" fmla="*/ 555495 h 1129583"/>
                  <a:gd name="connsiteX26" fmla="*/ 981649 w 1083521"/>
                  <a:gd name="connsiteY26" fmla="*/ 554291 h 1129583"/>
                  <a:gd name="connsiteX27" fmla="*/ 999987 w 1083521"/>
                  <a:gd name="connsiteY27" fmla="*/ 553971 h 1129583"/>
                  <a:gd name="connsiteX28" fmla="*/ 1083244 w 1083521"/>
                  <a:gd name="connsiteY28" fmla="*/ 648787 h 1129583"/>
                  <a:gd name="connsiteX29" fmla="*/ 1004277 w 1083521"/>
                  <a:gd name="connsiteY29" fmla="*/ 728801 h 1129583"/>
                  <a:gd name="connsiteX30" fmla="*/ 997770 w 1083521"/>
                  <a:gd name="connsiteY30" fmla="*/ 728915 h 1129583"/>
                  <a:gd name="connsiteX31" fmla="*/ 997779 w 1083521"/>
                  <a:gd name="connsiteY31" fmla="*/ 729001 h 1129583"/>
                  <a:gd name="connsiteX32" fmla="*/ 945889 w 1083521"/>
                  <a:gd name="connsiteY32" fmla="*/ 732351 h 1129583"/>
                  <a:gd name="connsiteX33" fmla="*/ 894589 w 1083521"/>
                  <a:gd name="connsiteY33" fmla="*/ 731287 h 1129583"/>
                  <a:gd name="connsiteX34" fmla="*/ 643817 w 1083521"/>
                  <a:gd name="connsiteY34" fmla="*/ 658835 h 1129583"/>
                  <a:gd name="connsiteX35" fmla="*/ 613676 w 1083521"/>
                  <a:gd name="connsiteY35" fmla="*/ 640257 h 1129583"/>
                  <a:gd name="connsiteX36" fmla="*/ 640458 w 1083521"/>
                  <a:gd name="connsiteY36" fmla="*/ 665450 h 1129583"/>
                  <a:gd name="connsiteX37" fmla="*/ 911379 w 1083521"/>
                  <a:gd name="connsiteY37" fmla="*/ 790131 h 1129583"/>
                  <a:gd name="connsiteX38" fmla="*/ 911273 w 1083521"/>
                  <a:gd name="connsiteY38" fmla="*/ 790846 h 1129583"/>
                  <a:gd name="connsiteX39" fmla="*/ 925276 w 1083521"/>
                  <a:gd name="connsiteY39" fmla="*/ 792211 h 1129583"/>
                  <a:gd name="connsiteX40" fmla="*/ 1003601 w 1083521"/>
                  <a:gd name="connsiteY40" fmla="*/ 885169 h 1129583"/>
                  <a:gd name="connsiteX41" fmla="*/ 905506 w 1083521"/>
                  <a:gd name="connsiteY41" fmla="*/ 980053 h 1129583"/>
                  <a:gd name="connsiteX42" fmla="*/ 885737 w 1083521"/>
                  <a:gd name="connsiteY42" fmla="*/ 978126 h 1129583"/>
                  <a:gd name="connsiteX43" fmla="*/ 881394 w 1083521"/>
                  <a:gd name="connsiteY43" fmla="*/ 976822 h 1129583"/>
                  <a:gd name="connsiteX44" fmla="*/ 824553 w 1083521"/>
                  <a:gd name="connsiteY44" fmla="*/ 965948 h 1129583"/>
                  <a:gd name="connsiteX45" fmla="*/ 473349 w 1083521"/>
                  <a:gd name="connsiteY45" fmla="*/ 767650 h 1129583"/>
                  <a:gd name="connsiteX46" fmla="*/ 456715 w 1083521"/>
                  <a:gd name="connsiteY46" fmla="*/ 748960 h 1129583"/>
                  <a:gd name="connsiteX47" fmla="*/ 466130 w 1083521"/>
                  <a:gd name="connsiteY47" fmla="*/ 763923 h 1129583"/>
                  <a:gd name="connsiteX48" fmla="*/ 658404 w 1083521"/>
                  <a:gd name="connsiteY48" fmla="*/ 936117 h 1129583"/>
                  <a:gd name="connsiteX49" fmla="*/ 695055 w 1083521"/>
                  <a:gd name="connsiteY49" fmla="*/ 953671 h 1129583"/>
                  <a:gd name="connsiteX50" fmla="*/ 703778 w 1083521"/>
                  <a:gd name="connsiteY50" fmla="*/ 956478 h 1129583"/>
                  <a:gd name="connsiteX51" fmla="*/ 756861 w 1083521"/>
                  <a:gd name="connsiteY51" fmla="*/ 1039490 h 1129583"/>
                  <a:gd name="connsiteX52" fmla="*/ 669948 w 1083521"/>
                  <a:gd name="connsiteY52" fmla="*/ 1129583 h 1129583"/>
                  <a:gd name="connsiteX53" fmla="*/ 636117 w 1083521"/>
                  <a:gd name="connsiteY53" fmla="*/ 1122503 h 1129583"/>
                  <a:gd name="connsiteX54" fmla="*/ 631917 w 1083521"/>
                  <a:gd name="connsiteY54" fmla="*/ 1120140 h 1129583"/>
                  <a:gd name="connsiteX55" fmla="*/ 574667 w 1083521"/>
                  <a:gd name="connsiteY55" fmla="*/ 1092719 h 1129583"/>
                  <a:gd name="connsiteX56" fmla="*/ 296678 w 1083521"/>
                  <a:gd name="connsiteY56" fmla="*/ 828588 h 1129583"/>
                  <a:gd name="connsiteX57" fmla="*/ 287626 w 1083521"/>
                  <a:gd name="connsiteY57" fmla="*/ 811943 h 1129583"/>
                  <a:gd name="connsiteX58" fmla="*/ 283928 w 1083521"/>
                  <a:gd name="connsiteY58" fmla="*/ 810207 h 1129583"/>
                  <a:gd name="connsiteX59" fmla="*/ 289129 w 1083521"/>
                  <a:gd name="connsiteY59" fmla="*/ 827161 h 1129583"/>
                  <a:gd name="connsiteX60" fmla="*/ 317880 w 1083521"/>
                  <a:gd name="connsiteY60" fmla="*/ 895782 h 1129583"/>
                  <a:gd name="connsiteX61" fmla="*/ 333784 w 1083521"/>
                  <a:gd name="connsiteY61" fmla="*/ 924990 h 1129583"/>
                  <a:gd name="connsiteX62" fmla="*/ 336066 w 1083521"/>
                  <a:gd name="connsiteY62" fmla="*/ 928163 h 1129583"/>
                  <a:gd name="connsiteX63" fmla="*/ 346798 w 1083521"/>
                  <a:gd name="connsiteY63" fmla="*/ 959131 h 1129583"/>
                  <a:gd name="connsiteX64" fmla="*/ 279494 w 1083521"/>
                  <a:gd name="connsiteY64" fmla="*/ 1052177 h 1129583"/>
                  <a:gd name="connsiteX65" fmla="*/ 255498 w 1083521"/>
                  <a:gd name="connsiteY65" fmla="*/ 1051836 h 1129583"/>
                  <a:gd name="connsiteX0" fmla="*/ 289705 w 1117728"/>
                  <a:gd name="connsiteY0" fmla="*/ 1043547 h 1121294"/>
                  <a:gd name="connsiteX1" fmla="*/ 233863 w 1117728"/>
                  <a:gd name="connsiteY1" fmla="*/ 1004255 h 1121294"/>
                  <a:gd name="connsiteX2" fmla="*/ 230989 w 1117728"/>
                  <a:gd name="connsiteY2" fmla="*/ 998023 h 1121294"/>
                  <a:gd name="connsiteX3" fmla="*/ 209529 w 1117728"/>
                  <a:gd name="connsiteY3" fmla="*/ 958610 h 1121294"/>
                  <a:gd name="connsiteX4" fmla="*/ 133609 w 1117728"/>
                  <a:gd name="connsiteY4" fmla="*/ 639849 h 1121294"/>
                  <a:gd name="connsiteX5" fmla="*/ 134693 w 1117728"/>
                  <a:gd name="connsiteY5" fmla="*/ 600382 h 1121294"/>
                  <a:gd name="connsiteX6" fmla="*/ 122135 w 1117728"/>
                  <a:gd name="connsiteY6" fmla="*/ 575290 h 1121294"/>
                  <a:gd name="connsiteX7" fmla="*/ 82763 w 1117728"/>
                  <a:gd name="connsiteY7" fmla="*/ 464266 h 1121294"/>
                  <a:gd name="connsiteX8" fmla="*/ 32267 w 1117728"/>
                  <a:gd name="connsiteY8" fmla="*/ 148866 h 1121294"/>
                  <a:gd name="connsiteX9" fmla="*/ 435159 w 1117728"/>
                  <a:gd name="connsiteY9" fmla="*/ 2067 h 1121294"/>
                  <a:gd name="connsiteX10" fmla="*/ 615306 w 1117728"/>
                  <a:gd name="connsiteY10" fmla="*/ 67335 h 1121294"/>
                  <a:gd name="connsiteX11" fmla="*/ 617982 w 1117728"/>
                  <a:gd name="connsiteY11" fmla="*/ 69151 h 1121294"/>
                  <a:gd name="connsiteX12" fmla="*/ 620756 w 1117728"/>
                  <a:gd name="connsiteY12" fmla="*/ 68422 h 1121294"/>
                  <a:gd name="connsiteX13" fmla="*/ 913598 w 1117728"/>
                  <a:gd name="connsiteY13" fmla="*/ 79015 h 1121294"/>
                  <a:gd name="connsiteX14" fmla="*/ 913339 w 1117728"/>
                  <a:gd name="connsiteY14" fmla="*/ 79915 h 1121294"/>
                  <a:gd name="connsiteX15" fmla="*/ 923777 w 1117728"/>
                  <a:gd name="connsiteY15" fmla="*/ 82843 h 1121294"/>
                  <a:gd name="connsiteX16" fmla="*/ 942718 w 1117728"/>
                  <a:gd name="connsiteY16" fmla="*/ 92558 h 1121294"/>
                  <a:gd name="connsiteX17" fmla="*/ 973830 w 1117728"/>
                  <a:gd name="connsiteY17" fmla="*/ 237900 h 1121294"/>
                  <a:gd name="connsiteX18" fmla="*/ 867322 w 1117728"/>
                  <a:gd name="connsiteY18" fmla="*/ 284327 h 1121294"/>
                  <a:gd name="connsiteX19" fmla="*/ 855359 w 1117728"/>
                  <a:gd name="connsiteY19" fmla="*/ 280972 h 1121294"/>
                  <a:gd name="connsiteX20" fmla="*/ 855269 w 1117728"/>
                  <a:gd name="connsiteY20" fmla="*/ 281281 h 1121294"/>
                  <a:gd name="connsiteX21" fmla="*/ 596246 w 1117728"/>
                  <a:gd name="connsiteY21" fmla="*/ 295342 h 1121294"/>
                  <a:gd name="connsiteX22" fmla="*/ 578809 w 1117728"/>
                  <a:gd name="connsiteY22" fmla="*/ 303664 h 1121294"/>
                  <a:gd name="connsiteX23" fmla="*/ 590447 w 1117728"/>
                  <a:gd name="connsiteY23" fmla="*/ 326946 h 1121294"/>
                  <a:gd name="connsiteX24" fmla="*/ 976401 w 1117728"/>
                  <a:gd name="connsiteY24" fmla="*/ 549393 h 1121294"/>
                  <a:gd name="connsiteX25" fmla="*/ 1010277 w 1117728"/>
                  <a:gd name="connsiteY25" fmla="*/ 547206 h 1121294"/>
                  <a:gd name="connsiteX26" fmla="*/ 1015856 w 1117728"/>
                  <a:gd name="connsiteY26" fmla="*/ 546002 h 1121294"/>
                  <a:gd name="connsiteX27" fmla="*/ 1034194 w 1117728"/>
                  <a:gd name="connsiteY27" fmla="*/ 545682 h 1121294"/>
                  <a:gd name="connsiteX28" fmla="*/ 1117451 w 1117728"/>
                  <a:gd name="connsiteY28" fmla="*/ 640498 h 1121294"/>
                  <a:gd name="connsiteX29" fmla="*/ 1038484 w 1117728"/>
                  <a:gd name="connsiteY29" fmla="*/ 720512 h 1121294"/>
                  <a:gd name="connsiteX30" fmla="*/ 1031977 w 1117728"/>
                  <a:gd name="connsiteY30" fmla="*/ 720626 h 1121294"/>
                  <a:gd name="connsiteX31" fmla="*/ 1031986 w 1117728"/>
                  <a:gd name="connsiteY31" fmla="*/ 720712 h 1121294"/>
                  <a:gd name="connsiteX32" fmla="*/ 980096 w 1117728"/>
                  <a:gd name="connsiteY32" fmla="*/ 724062 h 1121294"/>
                  <a:gd name="connsiteX33" fmla="*/ 928796 w 1117728"/>
                  <a:gd name="connsiteY33" fmla="*/ 722998 h 1121294"/>
                  <a:gd name="connsiteX34" fmla="*/ 678024 w 1117728"/>
                  <a:gd name="connsiteY34" fmla="*/ 650546 h 1121294"/>
                  <a:gd name="connsiteX35" fmla="*/ 647883 w 1117728"/>
                  <a:gd name="connsiteY35" fmla="*/ 631968 h 1121294"/>
                  <a:gd name="connsiteX36" fmla="*/ 674665 w 1117728"/>
                  <a:gd name="connsiteY36" fmla="*/ 657161 h 1121294"/>
                  <a:gd name="connsiteX37" fmla="*/ 945586 w 1117728"/>
                  <a:gd name="connsiteY37" fmla="*/ 781842 h 1121294"/>
                  <a:gd name="connsiteX38" fmla="*/ 945480 w 1117728"/>
                  <a:gd name="connsiteY38" fmla="*/ 782557 h 1121294"/>
                  <a:gd name="connsiteX39" fmla="*/ 959483 w 1117728"/>
                  <a:gd name="connsiteY39" fmla="*/ 783922 h 1121294"/>
                  <a:gd name="connsiteX40" fmla="*/ 1037808 w 1117728"/>
                  <a:gd name="connsiteY40" fmla="*/ 876880 h 1121294"/>
                  <a:gd name="connsiteX41" fmla="*/ 939713 w 1117728"/>
                  <a:gd name="connsiteY41" fmla="*/ 971764 h 1121294"/>
                  <a:gd name="connsiteX42" fmla="*/ 919944 w 1117728"/>
                  <a:gd name="connsiteY42" fmla="*/ 969837 h 1121294"/>
                  <a:gd name="connsiteX43" fmla="*/ 915601 w 1117728"/>
                  <a:gd name="connsiteY43" fmla="*/ 968533 h 1121294"/>
                  <a:gd name="connsiteX44" fmla="*/ 858760 w 1117728"/>
                  <a:gd name="connsiteY44" fmla="*/ 957659 h 1121294"/>
                  <a:gd name="connsiteX45" fmla="*/ 507556 w 1117728"/>
                  <a:gd name="connsiteY45" fmla="*/ 759361 h 1121294"/>
                  <a:gd name="connsiteX46" fmla="*/ 490922 w 1117728"/>
                  <a:gd name="connsiteY46" fmla="*/ 740671 h 1121294"/>
                  <a:gd name="connsiteX47" fmla="*/ 500337 w 1117728"/>
                  <a:gd name="connsiteY47" fmla="*/ 755634 h 1121294"/>
                  <a:gd name="connsiteX48" fmla="*/ 692611 w 1117728"/>
                  <a:gd name="connsiteY48" fmla="*/ 927828 h 1121294"/>
                  <a:gd name="connsiteX49" fmla="*/ 729262 w 1117728"/>
                  <a:gd name="connsiteY49" fmla="*/ 945382 h 1121294"/>
                  <a:gd name="connsiteX50" fmla="*/ 737985 w 1117728"/>
                  <a:gd name="connsiteY50" fmla="*/ 948189 h 1121294"/>
                  <a:gd name="connsiteX51" fmla="*/ 791068 w 1117728"/>
                  <a:gd name="connsiteY51" fmla="*/ 1031201 h 1121294"/>
                  <a:gd name="connsiteX52" fmla="*/ 704155 w 1117728"/>
                  <a:gd name="connsiteY52" fmla="*/ 1121294 h 1121294"/>
                  <a:gd name="connsiteX53" fmla="*/ 670324 w 1117728"/>
                  <a:gd name="connsiteY53" fmla="*/ 1114214 h 1121294"/>
                  <a:gd name="connsiteX54" fmla="*/ 666124 w 1117728"/>
                  <a:gd name="connsiteY54" fmla="*/ 1111851 h 1121294"/>
                  <a:gd name="connsiteX55" fmla="*/ 608874 w 1117728"/>
                  <a:gd name="connsiteY55" fmla="*/ 1084430 h 1121294"/>
                  <a:gd name="connsiteX56" fmla="*/ 330885 w 1117728"/>
                  <a:gd name="connsiteY56" fmla="*/ 820299 h 1121294"/>
                  <a:gd name="connsiteX57" fmla="*/ 321833 w 1117728"/>
                  <a:gd name="connsiteY57" fmla="*/ 803654 h 1121294"/>
                  <a:gd name="connsiteX58" fmla="*/ 318135 w 1117728"/>
                  <a:gd name="connsiteY58" fmla="*/ 801918 h 1121294"/>
                  <a:gd name="connsiteX59" fmla="*/ 323336 w 1117728"/>
                  <a:gd name="connsiteY59" fmla="*/ 818872 h 1121294"/>
                  <a:gd name="connsiteX60" fmla="*/ 352087 w 1117728"/>
                  <a:gd name="connsiteY60" fmla="*/ 887493 h 1121294"/>
                  <a:gd name="connsiteX61" fmla="*/ 367991 w 1117728"/>
                  <a:gd name="connsiteY61" fmla="*/ 916701 h 1121294"/>
                  <a:gd name="connsiteX62" fmla="*/ 370273 w 1117728"/>
                  <a:gd name="connsiteY62" fmla="*/ 919874 h 1121294"/>
                  <a:gd name="connsiteX63" fmla="*/ 381005 w 1117728"/>
                  <a:gd name="connsiteY63" fmla="*/ 950842 h 1121294"/>
                  <a:gd name="connsiteX64" fmla="*/ 313701 w 1117728"/>
                  <a:gd name="connsiteY64" fmla="*/ 1043888 h 1121294"/>
                  <a:gd name="connsiteX65" fmla="*/ 289705 w 1117728"/>
                  <a:gd name="connsiteY65" fmla="*/ 1043547 h 112129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  <a:cxn ang="0">
                    <a:pos x="connsiteX63" y="connsiteY63"/>
                  </a:cxn>
                  <a:cxn ang="0">
                    <a:pos x="connsiteX64" y="connsiteY64"/>
                  </a:cxn>
                  <a:cxn ang="0">
                    <a:pos x="connsiteX65" y="connsiteY65"/>
                  </a:cxn>
                </a:cxnLst>
                <a:rect l="l" t="t" r="r" b="b"/>
                <a:pathLst>
                  <a:path w="1117728" h="1121294">
                    <a:moveTo>
                      <a:pt x="289705" y="1043547"/>
                    </a:moveTo>
                    <a:cubicBezTo>
                      <a:pt x="266440" y="1039538"/>
                      <a:pt x="245982" y="1025003"/>
                      <a:pt x="233863" y="1004255"/>
                    </a:cubicBezTo>
                    <a:lnTo>
                      <a:pt x="230989" y="998023"/>
                    </a:lnTo>
                    <a:lnTo>
                      <a:pt x="209529" y="958610"/>
                    </a:lnTo>
                    <a:cubicBezTo>
                      <a:pt x="159375" y="858131"/>
                      <a:pt x="134142" y="748968"/>
                      <a:pt x="133609" y="639849"/>
                    </a:cubicBezTo>
                    <a:cubicBezTo>
                      <a:pt x="133970" y="626693"/>
                      <a:pt x="134332" y="613538"/>
                      <a:pt x="134693" y="600382"/>
                    </a:cubicBezTo>
                    <a:lnTo>
                      <a:pt x="122135" y="575290"/>
                    </a:lnTo>
                    <a:cubicBezTo>
                      <a:pt x="106627" y="540808"/>
                      <a:pt x="97741" y="535337"/>
                      <a:pt x="82763" y="464266"/>
                    </a:cubicBezTo>
                    <a:cubicBezTo>
                      <a:pt x="67785" y="393195"/>
                      <a:pt x="-57831" y="313342"/>
                      <a:pt x="32267" y="148866"/>
                    </a:cubicBezTo>
                    <a:cubicBezTo>
                      <a:pt x="122365" y="-15610"/>
                      <a:pt x="337986" y="15656"/>
                      <a:pt x="435159" y="2067"/>
                    </a:cubicBezTo>
                    <a:cubicBezTo>
                      <a:pt x="532332" y="-11522"/>
                      <a:pt x="555257" y="45579"/>
                      <a:pt x="615306" y="67335"/>
                    </a:cubicBezTo>
                    <a:lnTo>
                      <a:pt x="617982" y="69151"/>
                    </a:lnTo>
                    <a:lnTo>
                      <a:pt x="620756" y="68422"/>
                    </a:lnTo>
                    <a:cubicBezTo>
                      <a:pt x="716591" y="48153"/>
                      <a:pt x="817122" y="51193"/>
                      <a:pt x="913598" y="79015"/>
                    </a:cubicBezTo>
                    <a:cubicBezTo>
                      <a:pt x="913512" y="79315"/>
                      <a:pt x="913425" y="79615"/>
                      <a:pt x="913339" y="79915"/>
                    </a:cubicBezTo>
                    <a:lnTo>
                      <a:pt x="923777" y="82843"/>
                    </a:lnTo>
                    <a:cubicBezTo>
                      <a:pt x="930281" y="85384"/>
                      <a:pt x="936627" y="88616"/>
                      <a:pt x="942718" y="92558"/>
                    </a:cubicBezTo>
                    <a:cubicBezTo>
                      <a:pt x="991443" y="124096"/>
                      <a:pt x="1005372" y="189168"/>
                      <a:pt x="973830" y="237900"/>
                    </a:cubicBezTo>
                    <a:cubicBezTo>
                      <a:pt x="950173" y="274449"/>
                      <a:pt x="907657" y="291427"/>
                      <a:pt x="867322" y="284327"/>
                    </a:cubicBezTo>
                    <a:lnTo>
                      <a:pt x="855359" y="280972"/>
                    </a:lnTo>
                    <a:lnTo>
                      <a:pt x="855269" y="281281"/>
                    </a:lnTo>
                    <a:cubicBezTo>
                      <a:pt x="768995" y="256401"/>
                      <a:pt x="677748" y="261914"/>
                      <a:pt x="596246" y="295342"/>
                    </a:cubicBezTo>
                    <a:lnTo>
                      <a:pt x="578809" y="303664"/>
                    </a:lnTo>
                    <a:lnTo>
                      <a:pt x="590447" y="326946"/>
                    </a:lnTo>
                    <a:cubicBezTo>
                      <a:pt x="667152" y="466229"/>
                      <a:pt x="815739" y="552877"/>
                      <a:pt x="976401" y="549393"/>
                    </a:cubicBezTo>
                    <a:lnTo>
                      <a:pt x="1010277" y="547206"/>
                    </a:lnTo>
                    <a:lnTo>
                      <a:pt x="1015856" y="546002"/>
                    </a:lnTo>
                    <a:cubicBezTo>
                      <a:pt x="1021827" y="545307"/>
                      <a:pt x="1027961" y="545182"/>
                      <a:pt x="1034194" y="545682"/>
                    </a:cubicBezTo>
                    <a:cubicBezTo>
                      <a:pt x="1084054" y="549681"/>
                      <a:pt x="1121330" y="592132"/>
                      <a:pt x="1117451" y="640498"/>
                    </a:cubicBezTo>
                    <a:cubicBezTo>
                      <a:pt x="1114056" y="682819"/>
                      <a:pt x="1080278" y="715646"/>
                      <a:pt x="1038484" y="720512"/>
                    </a:cubicBezTo>
                    <a:lnTo>
                      <a:pt x="1031977" y="720626"/>
                    </a:lnTo>
                    <a:cubicBezTo>
                      <a:pt x="1031980" y="720655"/>
                      <a:pt x="1031983" y="720683"/>
                      <a:pt x="1031986" y="720712"/>
                    </a:cubicBezTo>
                    <a:cubicBezTo>
                      <a:pt x="1014616" y="722580"/>
                      <a:pt x="997306" y="723689"/>
                      <a:pt x="980096" y="724062"/>
                    </a:cubicBezTo>
                    <a:cubicBezTo>
                      <a:pt x="962885" y="724436"/>
                      <a:pt x="945773" y="724073"/>
                      <a:pt x="928796" y="722998"/>
                    </a:cubicBezTo>
                    <a:cubicBezTo>
                      <a:pt x="839670" y="717356"/>
                      <a:pt x="754285" y="692081"/>
                      <a:pt x="678024" y="650546"/>
                    </a:cubicBezTo>
                    <a:lnTo>
                      <a:pt x="647883" y="631968"/>
                    </a:lnTo>
                    <a:lnTo>
                      <a:pt x="674665" y="657161"/>
                    </a:lnTo>
                    <a:cubicBezTo>
                      <a:pt x="749403" y="722074"/>
                      <a:pt x="842532" y="766508"/>
                      <a:pt x="945586" y="781842"/>
                    </a:cubicBezTo>
                    <a:cubicBezTo>
                      <a:pt x="945551" y="782080"/>
                      <a:pt x="945515" y="782319"/>
                      <a:pt x="945480" y="782557"/>
                    </a:cubicBezTo>
                    <a:lnTo>
                      <a:pt x="959483" y="783922"/>
                    </a:lnTo>
                    <a:cubicBezTo>
                      <a:pt x="1004183" y="792770"/>
                      <a:pt x="1037808" y="831026"/>
                      <a:pt x="1037808" y="876880"/>
                    </a:cubicBezTo>
                    <a:cubicBezTo>
                      <a:pt x="1037808" y="929283"/>
                      <a:pt x="993890" y="971764"/>
                      <a:pt x="939713" y="971764"/>
                    </a:cubicBezTo>
                    <a:cubicBezTo>
                      <a:pt x="932942" y="971764"/>
                      <a:pt x="926330" y="971100"/>
                      <a:pt x="919944" y="969837"/>
                    </a:cubicBezTo>
                    <a:lnTo>
                      <a:pt x="915601" y="968533"/>
                    </a:lnTo>
                    <a:lnTo>
                      <a:pt x="858760" y="957659"/>
                    </a:lnTo>
                    <a:cubicBezTo>
                      <a:pt x="722595" y="925712"/>
                      <a:pt x="601652" y="855666"/>
                      <a:pt x="507556" y="759361"/>
                    </a:cubicBezTo>
                    <a:lnTo>
                      <a:pt x="490922" y="740671"/>
                    </a:lnTo>
                    <a:lnTo>
                      <a:pt x="500337" y="755634"/>
                    </a:lnTo>
                    <a:cubicBezTo>
                      <a:pt x="548720" y="826233"/>
                      <a:pt x="613980" y="885843"/>
                      <a:pt x="692611" y="927828"/>
                    </a:cubicBezTo>
                    <a:lnTo>
                      <a:pt x="729262" y="945382"/>
                    </a:lnTo>
                    <a:lnTo>
                      <a:pt x="737985" y="948189"/>
                    </a:lnTo>
                    <a:cubicBezTo>
                      <a:pt x="769179" y="961866"/>
                      <a:pt x="791068" y="993884"/>
                      <a:pt x="791068" y="1031201"/>
                    </a:cubicBezTo>
                    <a:cubicBezTo>
                      <a:pt x="791068" y="1080958"/>
                      <a:pt x="752155" y="1121294"/>
                      <a:pt x="704155" y="1121294"/>
                    </a:cubicBezTo>
                    <a:cubicBezTo>
                      <a:pt x="692154" y="1121294"/>
                      <a:pt x="680722" y="1118773"/>
                      <a:pt x="670324" y="1114214"/>
                    </a:cubicBezTo>
                    <a:lnTo>
                      <a:pt x="666124" y="1111851"/>
                    </a:lnTo>
                    <a:lnTo>
                      <a:pt x="608874" y="1084430"/>
                    </a:lnTo>
                    <a:cubicBezTo>
                      <a:pt x="491560" y="1021791"/>
                      <a:pt x="396691" y="929571"/>
                      <a:pt x="330885" y="820299"/>
                    </a:cubicBezTo>
                    <a:lnTo>
                      <a:pt x="321833" y="803654"/>
                    </a:lnTo>
                    <a:lnTo>
                      <a:pt x="318135" y="801918"/>
                    </a:lnTo>
                    <a:lnTo>
                      <a:pt x="323336" y="818872"/>
                    </a:lnTo>
                    <a:cubicBezTo>
                      <a:pt x="331337" y="842192"/>
                      <a:pt x="340919" y="865119"/>
                      <a:pt x="352087" y="887493"/>
                    </a:cubicBezTo>
                    <a:lnTo>
                      <a:pt x="367991" y="916701"/>
                    </a:lnTo>
                    <a:lnTo>
                      <a:pt x="370273" y="919874"/>
                    </a:lnTo>
                    <a:cubicBezTo>
                      <a:pt x="375660" y="929096"/>
                      <a:pt x="379399" y="939545"/>
                      <a:pt x="381005" y="950842"/>
                    </a:cubicBezTo>
                    <a:cubicBezTo>
                      <a:pt x="387430" y="996033"/>
                      <a:pt x="357297" y="1037690"/>
                      <a:pt x="313701" y="1043888"/>
                    </a:cubicBezTo>
                    <a:cubicBezTo>
                      <a:pt x="305527" y="1045050"/>
                      <a:pt x="297460" y="1044884"/>
                      <a:pt x="289705" y="1043547"/>
                    </a:cubicBezTo>
                    <a:close/>
                  </a:path>
                </a:pathLst>
              </a:custGeom>
              <a:solidFill>
                <a:srgbClr val="FFFFFF">
                  <a:lumMod val="85000"/>
                </a:srgbClr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68" name="四角形: 上の 2 つの角を丸める 48">
                <a:extLst>
                  <a:ext uri="{FF2B5EF4-FFF2-40B4-BE49-F238E27FC236}">
                    <a16:creationId xmlns:a16="http://schemas.microsoft.com/office/drawing/2014/main" id="{3E20EE15-EBA1-476B-9DA4-E2B8AC01194F}"/>
                  </a:ext>
                </a:extLst>
              </p:cNvPr>
              <p:cNvSpPr/>
              <p:nvPr/>
            </p:nvSpPr>
            <p:spPr bwMode="auto">
              <a:xfrm rot="12435494" flipH="1">
                <a:off x="7012154" y="3229432"/>
                <a:ext cx="85561" cy="347818"/>
              </a:xfrm>
              <a:custGeom>
                <a:avLst/>
                <a:gdLst>
                  <a:gd name="connsiteX0" fmla="*/ 0 w 139140"/>
                  <a:gd name="connsiteY0" fmla="*/ 0 h 727029"/>
                  <a:gd name="connsiteX1" fmla="*/ 139140 w 139140"/>
                  <a:gd name="connsiteY1" fmla="*/ 0 h 727029"/>
                  <a:gd name="connsiteX2" fmla="*/ 139140 w 139140"/>
                  <a:gd name="connsiteY2" fmla="*/ 0 h 727029"/>
                  <a:gd name="connsiteX3" fmla="*/ 139140 w 139140"/>
                  <a:gd name="connsiteY3" fmla="*/ 657459 h 727029"/>
                  <a:gd name="connsiteX4" fmla="*/ 69570 w 139140"/>
                  <a:gd name="connsiteY4" fmla="*/ 727029 h 727029"/>
                  <a:gd name="connsiteX5" fmla="*/ 69570 w 139140"/>
                  <a:gd name="connsiteY5" fmla="*/ 727029 h 727029"/>
                  <a:gd name="connsiteX6" fmla="*/ 0 w 139140"/>
                  <a:gd name="connsiteY6" fmla="*/ 657459 h 727029"/>
                  <a:gd name="connsiteX7" fmla="*/ 0 w 139140"/>
                  <a:gd name="connsiteY7" fmla="*/ 0 h 727029"/>
                  <a:gd name="connsiteX8" fmla="*/ 0 w 139140"/>
                  <a:gd name="connsiteY8" fmla="*/ 0 h 727029"/>
                  <a:gd name="connsiteX0" fmla="*/ 69570 w 161010"/>
                  <a:gd name="connsiteY0" fmla="*/ 727029 h 818469"/>
                  <a:gd name="connsiteX1" fmla="*/ 0 w 161010"/>
                  <a:gd name="connsiteY1" fmla="*/ 657459 h 818469"/>
                  <a:gd name="connsiteX2" fmla="*/ 0 w 161010"/>
                  <a:gd name="connsiteY2" fmla="*/ 0 h 818469"/>
                  <a:gd name="connsiteX3" fmla="*/ 0 w 161010"/>
                  <a:gd name="connsiteY3" fmla="*/ 0 h 818469"/>
                  <a:gd name="connsiteX4" fmla="*/ 139140 w 161010"/>
                  <a:gd name="connsiteY4" fmla="*/ 0 h 818469"/>
                  <a:gd name="connsiteX5" fmla="*/ 139140 w 161010"/>
                  <a:gd name="connsiteY5" fmla="*/ 0 h 818469"/>
                  <a:gd name="connsiteX6" fmla="*/ 139140 w 161010"/>
                  <a:gd name="connsiteY6" fmla="*/ 657459 h 818469"/>
                  <a:gd name="connsiteX7" fmla="*/ 69570 w 161010"/>
                  <a:gd name="connsiteY7" fmla="*/ 727029 h 818469"/>
                  <a:gd name="connsiteX8" fmla="*/ 161010 w 161010"/>
                  <a:gd name="connsiteY8" fmla="*/ 818469 h 818469"/>
                  <a:gd name="connsiteX0" fmla="*/ 69570 w 139140"/>
                  <a:gd name="connsiteY0" fmla="*/ 727029 h 727029"/>
                  <a:gd name="connsiteX1" fmla="*/ 0 w 139140"/>
                  <a:gd name="connsiteY1" fmla="*/ 657459 h 727029"/>
                  <a:gd name="connsiteX2" fmla="*/ 0 w 139140"/>
                  <a:gd name="connsiteY2" fmla="*/ 0 h 727029"/>
                  <a:gd name="connsiteX3" fmla="*/ 0 w 139140"/>
                  <a:gd name="connsiteY3" fmla="*/ 0 h 727029"/>
                  <a:gd name="connsiteX4" fmla="*/ 139140 w 139140"/>
                  <a:gd name="connsiteY4" fmla="*/ 0 h 727029"/>
                  <a:gd name="connsiteX5" fmla="*/ 139140 w 139140"/>
                  <a:gd name="connsiteY5" fmla="*/ 0 h 727029"/>
                  <a:gd name="connsiteX6" fmla="*/ 139140 w 139140"/>
                  <a:gd name="connsiteY6" fmla="*/ 657459 h 727029"/>
                  <a:gd name="connsiteX7" fmla="*/ 69570 w 139140"/>
                  <a:gd name="connsiteY7" fmla="*/ 727029 h 727029"/>
                  <a:gd name="connsiteX0" fmla="*/ 69570 w 139140"/>
                  <a:gd name="connsiteY0" fmla="*/ 727029 h 727029"/>
                  <a:gd name="connsiteX1" fmla="*/ 0 w 139140"/>
                  <a:gd name="connsiteY1" fmla="*/ 657459 h 727029"/>
                  <a:gd name="connsiteX2" fmla="*/ 0 w 139140"/>
                  <a:gd name="connsiteY2" fmla="*/ 0 h 727029"/>
                  <a:gd name="connsiteX3" fmla="*/ 0 w 139140"/>
                  <a:gd name="connsiteY3" fmla="*/ 0 h 727029"/>
                  <a:gd name="connsiteX4" fmla="*/ 139140 w 139140"/>
                  <a:gd name="connsiteY4" fmla="*/ 0 h 727029"/>
                  <a:gd name="connsiteX5" fmla="*/ 139140 w 139140"/>
                  <a:gd name="connsiteY5" fmla="*/ 0 h 727029"/>
                  <a:gd name="connsiteX6" fmla="*/ 139140 w 139140"/>
                  <a:gd name="connsiteY6" fmla="*/ 657459 h 727029"/>
                  <a:gd name="connsiteX0" fmla="*/ 0 w 139140"/>
                  <a:gd name="connsiteY0" fmla="*/ 657459 h 657459"/>
                  <a:gd name="connsiteX1" fmla="*/ 0 w 139140"/>
                  <a:gd name="connsiteY1" fmla="*/ 0 h 657459"/>
                  <a:gd name="connsiteX2" fmla="*/ 0 w 139140"/>
                  <a:gd name="connsiteY2" fmla="*/ 0 h 657459"/>
                  <a:gd name="connsiteX3" fmla="*/ 139140 w 139140"/>
                  <a:gd name="connsiteY3" fmla="*/ 0 h 657459"/>
                  <a:gd name="connsiteX4" fmla="*/ 139140 w 139140"/>
                  <a:gd name="connsiteY4" fmla="*/ 0 h 657459"/>
                  <a:gd name="connsiteX5" fmla="*/ 139140 w 139140"/>
                  <a:gd name="connsiteY5" fmla="*/ 657459 h 6574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39140" h="657459">
                    <a:moveTo>
                      <a:pt x="0" y="657459"/>
                    </a:moveTo>
                    <a:lnTo>
                      <a:pt x="0" y="0"/>
                    </a:lnTo>
                    <a:lnTo>
                      <a:pt x="0" y="0"/>
                    </a:lnTo>
                    <a:lnTo>
                      <a:pt x="139140" y="0"/>
                    </a:lnTo>
                    <a:lnTo>
                      <a:pt x="139140" y="0"/>
                    </a:lnTo>
                    <a:lnTo>
                      <a:pt x="139140" y="657459"/>
                    </a:lnTo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 dirty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</p:grpSp>
        <p:sp>
          <p:nvSpPr>
            <p:cNvPr id="66" name="四角形: 上の 2 つの角を丸める 65">
              <a:extLst>
                <a:ext uri="{FF2B5EF4-FFF2-40B4-BE49-F238E27FC236}">
                  <a16:creationId xmlns:a16="http://schemas.microsoft.com/office/drawing/2014/main" id="{873F3E85-FA89-4440-B449-8A0D9128E973}"/>
                </a:ext>
              </a:extLst>
            </p:cNvPr>
            <p:cNvSpPr/>
            <p:nvPr/>
          </p:nvSpPr>
          <p:spPr bwMode="auto">
            <a:xfrm rot="19046697">
              <a:off x="3058810" y="5237334"/>
              <a:ext cx="165935" cy="87415"/>
            </a:xfrm>
            <a:prstGeom prst="round2SameRect">
              <a:avLst>
                <a:gd name="adj1" fmla="val 50000"/>
                <a:gd name="adj2" fmla="val 14429"/>
              </a:avLst>
            </a:prstGeom>
            <a:solidFill>
              <a:srgbClr val="000000">
                <a:lumMod val="75000"/>
                <a:lumOff val="25000"/>
              </a:srgbClr>
            </a:solidFill>
            <a:ln w="19050" cap="flat" cmpd="sng" algn="ctr">
              <a:noFill/>
              <a:prstDash val="solid"/>
            </a:ln>
            <a:effectLst/>
          </p:spPr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ja-JP" altLang="en-US" sz="1800" b="0" i="0" u="none" strike="noStrike" kern="0" cap="none" spc="0" normalizeH="0" baseline="0" noProof="0">
                <a:ln>
                  <a:noFill/>
                </a:ln>
                <a:solidFill>
                  <a:prstClr val="white"/>
                </a:solidFill>
                <a:effectLst/>
                <a:uLnTx/>
                <a:uFillTx/>
                <a:ea typeface="ＭＳ Ｐゴシック"/>
              </a:endParaRPr>
            </a:p>
          </p:txBody>
        </p:sp>
      </p:grpSp>
      <p:grpSp>
        <p:nvGrpSpPr>
          <p:cNvPr id="75" name="グループ化 74">
            <a:extLst>
              <a:ext uri="{FF2B5EF4-FFF2-40B4-BE49-F238E27FC236}">
                <a16:creationId xmlns:a16="http://schemas.microsoft.com/office/drawing/2014/main" id="{835AC217-4375-4263-9E6D-ED66D5EA81F3}"/>
              </a:ext>
            </a:extLst>
          </p:cNvPr>
          <p:cNvGrpSpPr/>
          <p:nvPr/>
        </p:nvGrpSpPr>
        <p:grpSpPr>
          <a:xfrm>
            <a:off x="6744698" y="1004357"/>
            <a:ext cx="2336241" cy="2490401"/>
            <a:chOff x="6744698" y="1004357"/>
            <a:chExt cx="2336241" cy="2490401"/>
          </a:xfrm>
        </p:grpSpPr>
        <p:grpSp>
          <p:nvGrpSpPr>
            <p:cNvPr id="76" name="グループ化 75">
              <a:extLst>
                <a:ext uri="{FF2B5EF4-FFF2-40B4-BE49-F238E27FC236}">
                  <a16:creationId xmlns:a16="http://schemas.microsoft.com/office/drawing/2014/main" id="{FB54EDE5-13A6-4622-807D-51E28FFE4B09}"/>
                </a:ext>
              </a:extLst>
            </p:cNvPr>
            <p:cNvGrpSpPr/>
            <p:nvPr/>
          </p:nvGrpSpPr>
          <p:grpSpPr>
            <a:xfrm>
              <a:off x="6744698" y="1004357"/>
              <a:ext cx="2336241" cy="2490401"/>
              <a:chOff x="4123791" y="905423"/>
              <a:chExt cx="1442863" cy="1538072"/>
            </a:xfrm>
          </p:grpSpPr>
          <p:grpSp>
            <p:nvGrpSpPr>
              <p:cNvPr id="83" name="グループ化 82">
                <a:extLst>
                  <a:ext uri="{FF2B5EF4-FFF2-40B4-BE49-F238E27FC236}">
                    <a16:creationId xmlns:a16="http://schemas.microsoft.com/office/drawing/2014/main" id="{528EAF21-91D3-475E-9C00-EFD7EBFF71A2}"/>
                  </a:ext>
                </a:extLst>
              </p:cNvPr>
              <p:cNvGrpSpPr/>
              <p:nvPr/>
            </p:nvGrpSpPr>
            <p:grpSpPr>
              <a:xfrm>
                <a:off x="5070534" y="1074699"/>
                <a:ext cx="447593" cy="1234253"/>
                <a:chOff x="852168" y="3349487"/>
                <a:chExt cx="900227" cy="2482408"/>
              </a:xfrm>
            </p:grpSpPr>
            <p:grpSp>
              <p:nvGrpSpPr>
                <p:cNvPr id="95" name="グループ化 94">
                  <a:extLst>
                    <a:ext uri="{FF2B5EF4-FFF2-40B4-BE49-F238E27FC236}">
                      <a16:creationId xmlns:a16="http://schemas.microsoft.com/office/drawing/2014/main" id="{9FE52154-4462-42E1-931C-BBE8657F02D5}"/>
                    </a:ext>
                  </a:extLst>
                </p:cNvPr>
                <p:cNvGrpSpPr/>
                <p:nvPr/>
              </p:nvGrpSpPr>
              <p:grpSpPr>
                <a:xfrm>
                  <a:off x="1268060" y="4690187"/>
                  <a:ext cx="396680" cy="1141708"/>
                  <a:chOff x="2755900" y="4690187"/>
                  <a:chExt cx="362436" cy="1043149"/>
                </a:xfrm>
              </p:grpSpPr>
              <p:grpSp>
                <p:nvGrpSpPr>
                  <p:cNvPr id="114" name="グループ化 113">
                    <a:extLst>
                      <a:ext uri="{FF2B5EF4-FFF2-40B4-BE49-F238E27FC236}">
                        <a16:creationId xmlns:a16="http://schemas.microsoft.com/office/drawing/2014/main" id="{40EDF660-C466-4CEC-9916-22D19CC5D44A}"/>
                      </a:ext>
                    </a:extLst>
                  </p:cNvPr>
                  <p:cNvGrpSpPr/>
                  <p:nvPr/>
                </p:nvGrpSpPr>
                <p:grpSpPr>
                  <a:xfrm>
                    <a:off x="2755900" y="5561924"/>
                    <a:ext cx="337724" cy="171412"/>
                    <a:chOff x="2635912" y="1772816"/>
                    <a:chExt cx="372872" cy="171412"/>
                  </a:xfrm>
                </p:grpSpPr>
                <p:sp>
                  <p:nvSpPr>
                    <p:cNvPr id="117" name="片側の 2 つの角を丸めた四角形 4625">
                      <a:extLst>
                        <a:ext uri="{FF2B5EF4-FFF2-40B4-BE49-F238E27FC236}">
                          <a16:creationId xmlns:a16="http://schemas.microsoft.com/office/drawing/2014/main" id="{4E3C9F3F-C793-4181-81E3-0B740AABD4C7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35912" y="1841127"/>
                      <a:ext cx="372872" cy="103101"/>
                    </a:xfrm>
                    <a:prstGeom prst="round2SameRect">
                      <a:avLst>
                        <a:gd name="adj1" fmla="val 50000"/>
                        <a:gd name="adj2" fmla="val 16993"/>
                      </a:avLst>
                    </a:prstGeom>
                    <a:solidFill>
                      <a:srgbClr val="4F81BD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>
                        <a:defRPr/>
                      </a:pPr>
                      <a:endParaRPr lang="ja-JP" altLang="en-US" kern="0">
                        <a:solidFill>
                          <a:prstClr val="white"/>
                        </a:solidFill>
                        <a:ea typeface="ＭＳ Ｐゴシック"/>
                      </a:endParaRPr>
                    </a:p>
                  </p:txBody>
                </p:sp>
                <p:sp>
                  <p:nvSpPr>
                    <p:cNvPr id="118" name="片側の 2 つの角を丸めた四角形 4626">
                      <a:extLst>
                        <a:ext uri="{FF2B5EF4-FFF2-40B4-BE49-F238E27FC236}">
                          <a16:creationId xmlns:a16="http://schemas.microsoft.com/office/drawing/2014/main" id="{66B010DD-8F34-4F98-8901-7F2EA56318E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35912" y="1772816"/>
                      <a:ext cx="372872" cy="139960"/>
                    </a:xfrm>
                    <a:prstGeom prst="round2SameRect">
                      <a:avLst>
                        <a:gd name="adj1" fmla="val 50000"/>
                        <a:gd name="adj2" fmla="val 16993"/>
                      </a:avLst>
                    </a:prstGeom>
                    <a:solidFill>
                      <a:srgbClr val="002060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>
                        <a:defRPr/>
                      </a:pPr>
                      <a:endParaRPr lang="ja-JP" altLang="en-US" kern="0">
                        <a:solidFill>
                          <a:prstClr val="white"/>
                        </a:solidFill>
                        <a:ea typeface="ＭＳ Ｐゴシック"/>
                      </a:endParaRPr>
                    </a:p>
                  </p:txBody>
                </p:sp>
                <p:sp>
                  <p:nvSpPr>
                    <p:cNvPr id="119" name="片側の 2 つの角を丸めた四角形 4627">
                      <a:extLst>
                        <a:ext uri="{FF2B5EF4-FFF2-40B4-BE49-F238E27FC236}">
                          <a16:creationId xmlns:a16="http://schemas.microsoft.com/office/drawing/2014/main" id="{5AC5FB86-62A0-4FE2-ADFC-563D782CEFDC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67145" y="1772816"/>
                      <a:ext cx="163886" cy="89322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FF00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>
                        <a:defRPr/>
                      </a:pPr>
                      <a:endParaRPr lang="ja-JP" altLang="en-US" kern="0">
                        <a:solidFill>
                          <a:prstClr val="white"/>
                        </a:solidFill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15" name="台形 114">
                    <a:extLst>
                      <a:ext uri="{FF2B5EF4-FFF2-40B4-BE49-F238E27FC236}">
                        <a16:creationId xmlns:a16="http://schemas.microsoft.com/office/drawing/2014/main" id="{77AE50EF-C4E3-44DC-9FEA-8EED0F058271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858409" y="4690187"/>
                    <a:ext cx="259927" cy="864096"/>
                  </a:xfrm>
                  <a:prstGeom prst="trapezoid">
                    <a:avLst/>
                  </a:prstGeom>
                  <a:solidFill>
                    <a:srgbClr val="4F81BD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116" name="台形 115">
                    <a:extLst>
                      <a:ext uri="{FF2B5EF4-FFF2-40B4-BE49-F238E27FC236}">
                        <a16:creationId xmlns:a16="http://schemas.microsoft.com/office/drawing/2014/main" id="{478BF469-CD1B-4125-990F-5FE69D9AE0E7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884639" y="5468038"/>
                    <a:ext cx="208296" cy="107702"/>
                  </a:xfrm>
                  <a:prstGeom prst="trapezoid">
                    <a:avLst>
                      <a:gd name="adj" fmla="val 17765"/>
                    </a:avLst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</p:grpSp>
            <p:grpSp>
              <p:nvGrpSpPr>
                <p:cNvPr id="96" name="グループ化 95">
                  <a:extLst>
                    <a:ext uri="{FF2B5EF4-FFF2-40B4-BE49-F238E27FC236}">
                      <a16:creationId xmlns:a16="http://schemas.microsoft.com/office/drawing/2014/main" id="{E984C539-9E1F-4207-8699-3EC1C67F3272}"/>
                    </a:ext>
                  </a:extLst>
                </p:cNvPr>
                <p:cNvGrpSpPr/>
                <p:nvPr/>
              </p:nvGrpSpPr>
              <p:grpSpPr>
                <a:xfrm>
                  <a:off x="1229158" y="4690187"/>
                  <a:ext cx="396680" cy="1141708"/>
                  <a:chOff x="2755900" y="4690187"/>
                  <a:chExt cx="362436" cy="1043149"/>
                </a:xfrm>
              </p:grpSpPr>
              <p:grpSp>
                <p:nvGrpSpPr>
                  <p:cNvPr id="108" name="グループ化 107">
                    <a:extLst>
                      <a:ext uri="{FF2B5EF4-FFF2-40B4-BE49-F238E27FC236}">
                        <a16:creationId xmlns:a16="http://schemas.microsoft.com/office/drawing/2014/main" id="{7CC6A5E7-F5FA-4E19-91D7-21758AAAB149}"/>
                      </a:ext>
                    </a:extLst>
                  </p:cNvPr>
                  <p:cNvGrpSpPr/>
                  <p:nvPr/>
                </p:nvGrpSpPr>
                <p:grpSpPr>
                  <a:xfrm>
                    <a:off x="2755900" y="5561924"/>
                    <a:ext cx="337724" cy="171412"/>
                    <a:chOff x="2635912" y="1772816"/>
                    <a:chExt cx="372872" cy="171412"/>
                  </a:xfrm>
                </p:grpSpPr>
                <p:sp>
                  <p:nvSpPr>
                    <p:cNvPr id="111" name="片側の 2 つの角を丸めた四角形 4619">
                      <a:extLst>
                        <a:ext uri="{FF2B5EF4-FFF2-40B4-BE49-F238E27FC236}">
                          <a16:creationId xmlns:a16="http://schemas.microsoft.com/office/drawing/2014/main" id="{97E33156-D7E1-481E-B89F-5100A5AFC398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35912" y="1841127"/>
                      <a:ext cx="372872" cy="103101"/>
                    </a:xfrm>
                    <a:prstGeom prst="round2SameRect">
                      <a:avLst>
                        <a:gd name="adj1" fmla="val 50000"/>
                        <a:gd name="adj2" fmla="val 16993"/>
                      </a:avLst>
                    </a:prstGeom>
                    <a:solidFill>
                      <a:srgbClr val="4F81BD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>
                        <a:defRPr/>
                      </a:pPr>
                      <a:endParaRPr lang="ja-JP" altLang="en-US" kern="0">
                        <a:solidFill>
                          <a:prstClr val="white"/>
                        </a:solidFill>
                        <a:ea typeface="ＭＳ Ｐゴシック"/>
                      </a:endParaRPr>
                    </a:p>
                  </p:txBody>
                </p:sp>
                <p:sp>
                  <p:nvSpPr>
                    <p:cNvPr id="112" name="片側の 2 つの角を丸めた四角形 4620">
                      <a:extLst>
                        <a:ext uri="{FF2B5EF4-FFF2-40B4-BE49-F238E27FC236}">
                          <a16:creationId xmlns:a16="http://schemas.microsoft.com/office/drawing/2014/main" id="{F9BAB4F1-EDBC-4C32-80AA-B694BA2335BE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35912" y="1772816"/>
                      <a:ext cx="372872" cy="139960"/>
                    </a:xfrm>
                    <a:prstGeom prst="round2SameRect">
                      <a:avLst>
                        <a:gd name="adj1" fmla="val 50000"/>
                        <a:gd name="adj2" fmla="val 16993"/>
                      </a:avLst>
                    </a:prstGeom>
                    <a:solidFill>
                      <a:srgbClr val="002060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>
                        <a:defRPr/>
                      </a:pPr>
                      <a:endParaRPr lang="ja-JP" altLang="en-US" kern="0">
                        <a:solidFill>
                          <a:prstClr val="white"/>
                        </a:solidFill>
                        <a:ea typeface="ＭＳ Ｐゴシック"/>
                      </a:endParaRPr>
                    </a:p>
                  </p:txBody>
                </p:sp>
                <p:sp>
                  <p:nvSpPr>
                    <p:cNvPr id="113" name="片側の 2 つの角を丸めた四角形 4621">
                      <a:extLst>
                        <a:ext uri="{FF2B5EF4-FFF2-40B4-BE49-F238E27FC236}">
                          <a16:creationId xmlns:a16="http://schemas.microsoft.com/office/drawing/2014/main" id="{57F286AC-A1E3-4940-8742-9EFB0F374283}"/>
                        </a:ext>
                      </a:extLst>
                    </p:cNvPr>
                    <p:cNvSpPr/>
                    <p:nvPr/>
                  </p:nvSpPr>
                  <p:spPr>
                    <a:xfrm>
                      <a:off x="2667145" y="1772816"/>
                      <a:ext cx="163886" cy="89322"/>
                    </a:xfrm>
                    <a:prstGeom prst="round2SameRect">
                      <a:avLst>
                        <a:gd name="adj1" fmla="val 50000"/>
                        <a:gd name="adj2" fmla="val 50000"/>
                      </a:avLst>
                    </a:prstGeom>
                    <a:solidFill>
                      <a:srgbClr val="FFFF00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>
                        <a:defRPr/>
                      </a:pPr>
                      <a:endParaRPr lang="ja-JP" altLang="en-US" kern="0">
                        <a:solidFill>
                          <a:prstClr val="white"/>
                        </a:solidFill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109" name="台形 108">
                    <a:extLst>
                      <a:ext uri="{FF2B5EF4-FFF2-40B4-BE49-F238E27FC236}">
                        <a16:creationId xmlns:a16="http://schemas.microsoft.com/office/drawing/2014/main" id="{36F04C07-EB5D-4F31-AA20-FF09AE364882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858409" y="4690187"/>
                    <a:ext cx="259927" cy="864096"/>
                  </a:xfrm>
                  <a:prstGeom prst="trapezoid">
                    <a:avLst/>
                  </a:prstGeom>
                  <a:solidFill>
                    <a:srgbClr val="4F81BD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110" name="台形 109">
                    <a:extLst>
                      <a:ext uri="{FF2B5EF4-FFF2-40B4-BE49-F238E27FC236}">
                        <a16:creationId xmlns:a16="http://schemas.microsoft.com/office/drawing/2014/main" id="{3896FCAC-AB9A-4ED3-BDE9-7B6AE7668C99}"/>
                      </a:ext>
                    </a:extLst>
                  </p:cNvPr>
                  <p:cNvSpPr/>
                  <p:nvPr/>
                </p:nvSpPr>
                <p:spPr>
                  <a:xfrm rot="10800000">
                    <a:off x="2884639" y="5468038"/>
                    <a:ext cx="208296" cy="107702"/>
                  </a:xfrm>
                  <a:prstGeom prst="trapezoid">
                    <a:avLst>
                      <a:gd name="adj" fmla="val 17765"/>
                    </a:avLst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</p:grpSp>
            <p:sp>
              <p:nvSpPr>
                <p:cNvPr id="97" name="円/楕円 4601">
                  <a:extLst>
                    <a:ext uri="{FF2B5EF4-FFF2-40B4-BE49-F238E27FC236}">
                      <a16:creationId xmlns:a16="http://schemas.microsoft.com/office/drawing/2014/main" id="{37100E10-6EB5-4403-A19B-BCC9FF8672AA}"/>
                    </a:ext>
                  </a:extLst>
                </p:cNvPr>
                <p:cNvSpPr/>
                <p:nvPr/>
              </p:nvSpPr>
              <p:spPr>
                <a:xfrm>
                  <a:off x="1283912" y="3394043"/>
                  <a:ext cx="432048" cy="504056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98" name="月 97">
                  <a:extLst>
                    <a:ext uri="{FF2B5EF4-FFF2-40B4-BE49-F238E27FC236}">
                      <a16:creationId xmlns:a16="http://schemas.microsoft.com/office/drawing/2014/main" id="{B8E0506E-CD44-4523-95B5-7115B9379A7B}"/>
                    </a:ext>
                  </a:extLst>
                </p:cNvPr>
                <p:cNvSpPr/>
                <p:nvPr/>
              </p:nvSpPr>
              <p:spPr>
                <a:xfrm rot="9900000">
                  <a:off x="1528258" y="3349487"/>
                  <a:ext cx="224137" cy="508115"/>
                </a:xfrm>
                <a:prstGeom prst="moon">
                  <a:avLst>
                    <a:gd name="adj" fmla="val 87500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99" name="円/楕円 4607">
                  <a:extLst>
                    <a:ext uri="{FF2B5EF4-FFF2-40B4-BE49-F238E27FC236}">
                      <a16:creationId xmlns:a16="http://schemas.microsoft.com/office/drawing/2014/main" id="{CB0BBFC4-0A0F-40DF-8C5A-514DEE578492}"/>
                    </a:ext>
                  </a:extLst>
                </p:cNvPr>
                <p:cNvSpPr/>
                <p:nvPr/>
              </p:nvSpPr>
              <p:spPr>
                <a:xfrm>
                  <a:off x="1341858" y="3574571"/>
                  <a:ext cx="45719" cy="95481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00" name="片側の 2 つの角を丸めた四角形 4608">
                  <a:extLst>
                    <a:ext uri="{FF2B5EF4-FFF2-40B4-BE49-F238E27FC236}">
                      <a16:creationId xmlns:a16="http://schemas.microsoft.com/office/drawing/2014/main" id="{A017A802-5D85-4076-A516-1629A0C33CAA}"/>
                    </a:ext>
                  </a:extLst>
                </p:cNvPr>
                <p:cNvSpPr/>
                <p:nvPr/>
              </p:nvSpPr>
              <p:spPr>
                <a:xfrm>
                  <a:off x="1343392" y="3898099"/>
                  <a:ext cx="320823" cy="720080"/>
                </a:xfrm>
                <a:prstGeom prst="round2SameRect">
                  <a:avLst>
                    <a:gd name="adj1" fmla="val 13514"/>
                    <a:gd name="adj2" fmla="val 0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01" name="正方形/長方形 100">
                  <a:extLst>
                    <a:ext uri="{FF2B5EF4-FFF2-40B4-BE49-F238E27FC236}">
                      <a16:creationId xmlns:a16="http://schemas.microsoft.com/office/drawing/2014/main" id="{755BD1A3-3F8A-4162-8EB4-6EF0B0DDB5AA}"/>
                    </a:ext>
                  </a:extLst>
                </p:cNvPr>
                <p:cNvSpPr/>
                <p:nvPr/>
              </p:nvSpPr>
              <p:spPr>
                <a:xfrm>
                  <a:off x="1341260" y="4618179"/>
                  <a:ext cx="322535" cy="72008"/>
                </a:xfrm>
                <a:prstGeom prst="rect">
                  <a:avLst/>
                </a:prstGeom>
                <a:solidFill>
                  <a:srgbClr val="8000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02" name="正方形/長方形 101">
                  <a:extLst>
                    <a:ext uri="{FF2B5EF4-FFF2-40B4-BE49-F238E27FC236}">
                      <a16:creationId xmlns:a16="http://schemas.microsoft.com/office/drawing/2014/main" id="{33CCDD17-6308-477D-ACD6-78F3EE2FF58D}"/>
                    </a:ext>
                  </a:extLst>
                </p:cNvPr>
                <p:cNvSpPr/>
                <p:nvPr/>
              </p:nvSpPr>
              <p:spPr>
                <a:xfrm>
                  <a:off x="1337638" y="4618179"/>
                  <a:ext cx="80447" cy="72008"/>
                </a:xfrm>
                <a:prstGeom prst="rect">
                  <a:avLst/>
                </a:prstGeom>
                <a:solidFill>
                  <a:sysClr val="window" lastClr="FFFFFF">
                    <a:lumMod val="75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03" name="片側の 2 つの角を丸めた四角形 4611">
                  <a:extLst>
                    <a:ext uri="{FF2B5EF4-FFF2-40B4-BE49-F238E27FC236}">
                      <a16:creationId xmlns:a16="http://schemas.microsoft.com/office/drawing/2014/main" id="{81F66CA8-54FD-478A-926E-65D1C5EB86B5}"/>
                    </a:ext>
                  </a:extLst>
                </p:cNvPr>
                <p:cNvSpPr/>
                <p:nvPr/>
              </p:nvSpPr>
              <p:spPr>
                <a:xfrm>
                  <a:off x="1342972" y="3898099"/>
                  <a:ext cx="45719" cy="720080"/>
                </a:xfrm>
                <a:prstGeom prst="round2SameRect">
                  <a:avLst>
                    <a:gd name="adj1" fmla="val 13514"/>
                    <a:gd name="adj2" fmla="val 0"/>
                  </a:avLst>
                </a:pr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04" name="二等辺三角形 103">
                  <a:extLst>
                    <a:ext uri="{FF2B5EF4-FFF2-40B4-BE49-F238E27FC236}">
                      <a16:creationId xmlns:a16="http://schemas.microsoft.com/office/drawing/2014/main" id="{C4DF8182-7502-43F8-A9BC-8EFDD009F845}"/>
                    </a:ext>
                  </a:extLst>
                </p:cNvPr>
                <p:cNvSpPr/>
                <p:nvPr/>
              </p:nvSpPr>
              <p:spPr>
                <a:xfrm rot="10800000" flipH="1">
                  <a:off x="1351352" y="3898889"/>
                  <a:ext cx="94115" cy="130086"/>
                </a:xfrm>
                <a:prstGeom prst="triangle">
                  <a:avLst>
                    <a:gd name="adj" fmla="val 83804"/>
                  </a:avLst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05" name="L 字 540">
                  <a:extLst>
                    <a:ext uri="{FF2B5EF4-FFF2-40B4-BE49-F238E27FC236}">
                      <a16:creationId xmlns:a16="http://schemas.microsoft.com/office/drawing/2014/main" id="{AC1A6BB1-966D-4C1C-8ACF-C015E36910B4}"/>
                    </a:ext>
                  </a:extLst>
                </p:cNvPr>
                <p:cNvSpPr/>
                <p:nvPr/>
              </p:nvSpPr>
              <p:spPr>
                <a:xfrm rot="17100000">
                  <a:off x="998594" y="3908662"/>
                  <a:ext cx="571476" cy="571476"/>
                </a:xfrm>
                <a:custGeom>
                  <a:avLst/>
                  <a:gdLst>
                    <a:gd name="connsiteX0" fmla="*/ 0 w 571476"/>
                    <a:gd name="connsiteY0" fmla="*/ 0 h 571476"/>
                    <a:gd name="connsiteX1" fmla="*/ 168911 w 571476"/>
                    <a:gd name="connsiteY1" fmla="*/ 0 h 571476"/>
                    <a:gd name="connsiteX2" fmla="*/ 168911 w 571476"/>
                    <a:gd name="connsiteY2" fmla="*/ 418395 h 571476"/>
                    <a:gd name="connsiteX3" fmla="*/ 571476 w 571476"/>
                    <a:gd name="connsiteY3" fmla="*/ 418395 h 571476"/>
                    <a:gd name="connsiteX4" fmla="*/ 571476 w 571476"/>
                    <a:gd name="connsiteY4" fmla="*/ 571476 h 571476"/>
                    <a:gd name="connsiteX5" fmla="*/ 0 w 571476"/>
                    <a:gd name="connsiteY5" fmla="*/ 571476 h 571476"/>
                    <a:gd name="connsiteX6" fmla="*/ 0 w 571476"/>
                    <a:gd name="connsiteY6" fmla="*/ 0 h 571476"/>
                    <a:gd name="connsiteX0" fmla="*/ 0 w 574496"/>
                    <a:gd name="connsiteY0" fmla="*/ 0 h 571476"/>
                    <a:gd name="connsiteX1" fmla="*/ 168911 w 574496"/>
                    <a:gd name="connsiteY1" fmla="*/ 0 h 571476"/>
                    <a:gd name="connsiteX2" fmla="*/ 168911 w 574496"/>
                    <a:gd name="connsiteY2" fmla="*/ 418395 h 571476"/>
                    <a:gd name="connsiteX3" fmla="*/ 571476 w 574496"/>
                    <a:gd name="connsiteY3" fmla="*/ 418395 h 571476"/>
                    <a:gd name="connsiteX4" fmla="*/ 574496 w 574496"/>
                    <a:gd name="connsiteY4" fmla="*/ 503820 h 571476"/>
                    <a:gd name="connsiteX5" fmla="*/ 571476 w 574496"/>
                    <a:gd name="connsiteY5" fmla="*/ 571476 h 571476"/>
                    <a:gd name="connsiteX6" fmla="*/ 0 w 574496"/>
                    <a:gd name="connsiteY6" fmla="*/ 571476 h 571476"/>
                    <a:gd name="connsiteX7" fmla="*/ 0 w 574496"/>
                    <a:gd name="connsiteY7" fmla="*/ 0 h 571476"/>
                    <a:gd name="connsiteX0" fmla="*/ 574496 w 665936"/>
                    <a:gd name="connsiteY0" fmla="*/ 503820 h 595260"/>
                    <a:gd name="connsiteX1" fmla="*/ 571476 w 665936"/>
                    <a:gd name="connsiteY1" fmla="*/ 571476 h 595260"/>
                    <a:gd name="connsiteX2" fmla="*/ 0 w 665936"/>
                    <a:gd name="connsiteY2" fmla="*/ 571476 h 595260"/>
                    <a:gd name="connsiteX3" fmla="*/ 0 w 665936"/>
                    <a:gd name="connsiteY3" fmla="*/ 0 h 595260"/>
                    <a:gd name="connsiteX4" fmla="*/ 168911 w 665936"/>
                    <a:gd name="connsiteY4" fmla="*/ 0 h 595260"/>
                    <a:gd name="connsiteX5" fmla="*/ 168911 w 665936"/>
                    <a:gd name="connsiteY5" fmla="*/ 418395 h 595260"/>
                    <a:gd name="connsiteX6" fmla="*/ 571476 w 665936"/>
                    <a:gd name="connsiteY6" fmla="*/ 418395 h 595260"/>
                    <a:gd name="connsiteX7" fmla="*/ 665936 w 665936"/>
                    <a:gd name="connsiteY7" fmla="*/ 595260 h 595260"/>
                    <a:gd name="connsiteX0" fmla="*/ 574496 w 574496"/>
                    <a:gd name="connsiteY0" fmla="*/ 503820 h 571476"/>
                    <a:gd name="connsiteX1" fmla="*/ 571476 w 574496"/>
                    <a:gd name="connsiteY1" fmla="*/ 571476 h 571476"/>
                    <a:gd name="connsiteX2" fmla="*/ 0 w 574496"/>
                    <a:gd name="connsiteY2" fmla="*/ 571476 h 571476"/>
                    <a:gd name="connsiteX3" fmla="*/ 0 w 574496"/>
                    <a:gd name="connsiteY3" fmla="*/ 0 h 571476"/>
                    <a:gd name="connsiteX4" fmla="*/ 168911 w 574496"/>
                    <a:gd name="connsiteY4" fmla="*/ 0 h 571476"/>
                    <a:gd name="connsiteX5" fmla="*/ 168911 w 574496"/>
                    <a:gd name="connsiteY5" fmla="*/ 418395 h 571476"/>
                    <a:gd name="connsiteX6" fmla="*/ 571476 w 574496"/>
                    <a:gd name="connsiteY6" fmla="*/ 418395 h 571476"/>
                    <a:gd name="connsiteX0" fmla="*/ 571476 w 571476"/>
                    <a:gd name="connsiteY0" fmla="*/ 571476 h 571476"/>
                    <a:gd name="connsiteX1" fmla="*/ 0 w 571476"/>
                    <a:gd name="connsiteY1" fmla="*/ 571476 h 571476"/>
                    <a:gd name="connsiteX2" fmla="*/ 0 w 571476"/>
                    <a:gd name="connsiteY2" fmla="*/ 0 h 571476"/>
                    <a:gd name="connsiteX3" fmla="*/ 168911 w 571476"/>
                    <a:gd name="connsiteY3" fmla="*/ 0 h 571476"/>
                    <a:gd name="connsiteX4" fmla="*/ 168911 w 571476"/>
                    <a:gd name="connsiteY4" fmla="*/ 418395 h 571476"/>
                    <a:gd name="connsiteX5" fmla="*/ 571476 w 571476"/>
                    <a:gd name="connsiteY5" fmla="*/ 418395 h 57147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571476" h="571476">
                      <a:moveTo>
                        <a:pt x="571476" y="571476"/>
                      </a:moveTo>
                      <a:lnTo>
                        <a:pt x="0" y="571476"/>
                      </a:lnTo>
                      <a:lnTo>
                        <a:pt x="0" y="0"/>
                      </a:lnTo>
                      <a:lnTo>
                        <a:pt x="168911" y="0"/>
                      </a:lnTo>
                      <a:lnTo>
                        <a:pt x="168911" y="418395"/>
                      </a:lnTo>
                      <a:lnTo>
                        <a:pt x="571476" y="418395"/>
                      </a:lnTo>
                    </a:path>
                  </a:pathLst>
                </a:custGeom>
                <a:solidFill>
                  <a:srgbClr val="4F81BD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06" name="円/楕円 4614">
                  <a:extLst>
                    <a:ext uri="{FF2B5EF4-FFF2-40B4-BE49-F238E27FC236}">
                      <a16:creationId xmlns:a16="http://schemas.microsoft.com/office/drawing/2014/main" id="{E0B123BE-9473-4745-8579-49BB204169B1}"/>
                    </a:ext>
                  </a:extLst>
                </p:cNvPr>
                <p:cNvSpPr/>
                <p:nvPr/>
              </p:nvSpPr>
              <p:spPr>
                <a:xfrm>
                  <a:off x="852168" y="4191000"/>
                  <a:ext cx="135771" cy="203720"/>
                </a:xfrm>
                <a:prstGeom prst="ellipse">
                  <a:avLst/>
                </a:prstGeom>
                <a:solidFill>
                  <a:srgbClr val="FFCC99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07" name="正方形/長方形 106">
                  <a:extLst>
                    <a:ext uri="{FF2B5EF4-FFF2-40B4-BE49-F238E27FC236}">
                      <a16:creationId xmlns:a16="http://schemas.microsoft.com/office/drawing/2014/main" id="{DCEEB70F-CE5F-46F4-A1D3-AB2557B8D503}"/>
                    </a:ext>
                  </a:extLst>
                </p:cNvPr>
                <p:cNvSpPr/>
                <p:nvPr/>
              </p:nvSpPr>
              <p:spPr>
                <a:xfrm rot="810849">
                  <a:off x="948757" y="4234711"/>
                  <a:ext cx="112373" cy="185439"/>
                </a:xfrm>
                <a:prstGeom prst="rect">
                  <a:avLst/>
                </a:prstGeom>
                <a:solidFill>
                  <a:srgbClr val="4F81BD">
                    <a:lumMod val="40000"/>
                    <a:lumOff val="60000"/>
                  </a:srgb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</p:grpSp>
          <p:grpSp>
            <p:nvGrpSpPr>
              <p:cNvPr id="84" name="グループ化 83">
                <a:extLst>
                  <a:ext uri="{FF2B5EF4-FFF2-40B4-BE49-F238E27FC236}">
                    <a16:creationId xmlns:a16="http://schemas.microsoft.com/office/drawing/2014/main" id="{E63F42FF-5AE5-445D-9C8D-1E052F382FED}"/>
                  </a:ext>
                </a:extLst>
              </p:cNvPr>
              <p:cNvGrpSpPr/>
              <p:nvPr/>
            </p:nvGrpSpPr>
            <p:grpSpPr>
              <a:xfrm>
                <a:off x="4123791" y="905423"/>
                <a:ext cx="1442863" cy="1538072"/>
                <a:chOff x="4253672" y="1845394"/>
                <a:chExt cx="3579648" cy="3815854"/>
              </a:xfrm>
            </p:grpSpPr>
            <p:sp>
              <p:nvSpPr>
                <p:cNvPr id="85" name="フレーム (半分) 84">
                  <a:extLst>
                    <a:ext uri="{FF2B5EF4-FFF2-40B4-BE49-F238E27FC236}">
                      <a16:creationId xmlns:a16="http://schemas.microsoft.com/office/drawing/2014/main" id="{A7318449-1C7C-4EDB-BFC7-9F46837ACDF1}"/>
                    </a:ext>
                  </a:extLst>
                </p:cNvPr>
                <p:cNvSpPr/>
                <p:nvPr/>
              </p:nvSpPr>
              <p:spPr>
                <a:xfrm flipH="1" flipV="1">
                  <a:off x="4253672" y="4077072"/>
                  <a:ext cx="1896044" cy="1440160"/>
                </a:xfrm>
                <a:prstGeom prst="halfFrame">
                  <a:avLst>
                    <a:gd name="adj1" fmla="val 5820"/>
                    <a:gd name="adj2" fmla="val 7936"/>
                  </a:avLst>
                </a:prstGeom>
                <a:solidFill>
                  <a:sysClr val="window" lastClr="FFFFFF">
                    <a:lumMod val="75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black"/>
                    </a:solidFill>
                    <a:ea typeface="ＭＳ Ｐゴシック"/>
                  </a:endParaRPr>
                </a:p>
              </p:txBody>
            </p:sp>
            <p:sp>
              <p:nvSpPr>
                <p:cNvPr id="86" name="L 字 85">
                  <a:extLst>
                    <a:ext uri="{FF2B5EF4-FFF2-40B4-BE49-F238E27FC236}">
                      <a16:creationId xmlns:a16="http://schemas.microsoft.com/office/drawing/2014/main" id="{CCFE5D2A-A965-408E-8FAA-268570E7839A}"/>
                    </a:ext>
                  </a:extLst>
                </p:cNvPr>
                <p:cNvSpPr/>
                <p:nvPr/>
              </p:nvSpPr>
              <p:spPr>
                <a:xfrm rot="5400000">
                  <a:off x="6107041" y="2187959"/>
                  <a:ext cx="1852820" cy="1167690"/>
                </a:xfrm>
                <a:prstGeom prst="corner">
                  <a:avLst>
                    <a:gd name="adj1" fmla="val 18974"/>
                    <a:gd name="adj2" fmla="val 18962"/>
                  </a:avLst>
                </a:prstGeom>
                <a:solidFill>
                  <a:sysClr val="windowText" lastClr="000000">
                    <a:lumMod val="75000"/>
                    <a:lumOff val="25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87" name="片側の 2 つの角を丸めた四角形 4631">
                  <a:extLst>
                    <a:ext uri="{FF2B5EF4-FFF2-40B4-BE49-F238E27FC236}">
                      <a16:creationId xmlns:a16="http://schemas.microsoft.com/office/drawing/2014/main" id="{CC127B5F-83B0-4BDC-9BEE-B57C828E9A88}"/>
                    </a:ext>
                  </a:extLst>
                </p:cNvPr>
                <p:cNvSpPr/>
                <p:nvPr/>
              </p:nvSpPr>
              <p:spPr>
                <a:xfrm>
                  <a:off x="6449606" y="5229200"/>
                  <a:ext cx="1383714" cy="288032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88" name="片側の 2 つの角を丸めた四角形 4632">
                  <a:extLst>
                    <a:ext uri="{FF2B5EF4-FFF2-40B4-BE49-F238E27FC236}">
                      <a16:creationId xmlns:a16="http://schemas.microsoft.com/office/drawing/2014/main" id="{8297D9E9-2185-4DA9-A202-7952722562EA}"/>
                    </a:ext>
                  </a:extLst>
                </p:cNvPr>
                <p:cNvSpPr/>
                <p:nvPr/>
              </p:nvSpPr>
              <p:spPr>
                <a:xfrm>
                  <a:off x="6449606" y="3698213"/>
                  <a:ext cx="1383714" cy="1530987"/>
                </a:xfrm>
                <a:prstGeom prst="round2SameRect">
                  <a:avLst>
                    <a:gd name="adj1" fmla="val 0"/>
                    <a:gd name="adj2" fmla="val 0"/>
                  </a:avLst>
                </a:prstGeom>
                <a:solidFill>
                  <a:srgbClr val="009999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89" name="片側の 2 つの角を丸めた四角形 4633">
                  <a:extLst>
                    <a:ext uri="{FF2B5EF4-FFF2-40B4-BE49-F238E27FC236}">
                      <a16:creationId xmlns:a16="http://schemas.microsoft.com/office/drawing/2014/main" id="{A1940DE3-108B-4D1D-B991-EA86AAF2D45F}"/>
                    </a:ext>
                  </a:extLst>
                </p:cNvPr>
                <p:cNvSpPr/>
                <p:nvPr/>
              </p:nvSpPr>
              <p:spPr>
                <a:xfrm>
                  <a:off x="6449606" y="3472662"/>
                  <a:ext cx="1383714" cy="225552"/>
                </a:xfrm>
                <a:prstGeom prst="round2SameRect">
                  <a:avLst>
                    <a:gd name="adj1" fmla="val 40362"/>
                    <a:gd name="adj2" fmla="val 0"/>
                  </a:avLst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90" name="L 字 89">
                  <a:extLst>
                    <a:ext uri="{FF2B5EF4-FFF2-40B4-BE49-F238E27FC236}">
                      <a16:creationId xmlns:a16="http://schemas.microsoft.com/office/drawing/2014/main" id="{729DE0D5-4FF7-4E51-95FE-BF8F7A5A19FA}"/>
                    </a:ext>
                  </a:extLst>
                </p:cNvPr>
                <p:cNvSpPr/>
                <p:nvPr/>
              </p:nvSpPr>
              <p:spPr>
                <a:xfrm rot="16200000">
                  <a:off x="4117127" y="3184753"/>
                  <a:ext cx="3240360" cy="1424598"/>
                </a:xfrm>
                <a:prstGeom prst="corner">
                  <a:avLst>
                    <a:gd name="adj1" fmla="val 18974"/>
                    <a:gd name="adj2" fmla="val 18962"/>
                  </a:avLst>
                </a:prstGeom>
                <a:solidFill>
                  <a:sysClr val="windowText" lastClr="000000">
                    <a:lumMod val="50000"/>
                    <a:lumOff val="50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91" name="円/楕円 4635">
                  <a:extLst>
                    <a:ext uri="{FF2B5EF4-FFF2-40B4-BE49-F238E27FC236}">
                      <a16:creationId xmlns:a16="http://schemas.microsoft.com/office/drawing/2014/main" id="{E0CA7DCF-F3A6-46D3-A533-D10F88AEA51C}"/>
                    </a:ext>
                  </a:extLst>
                </p:cNvPr>
                <p:cNvSpPr/>
                <p:nvPr/>
              </p:nvSpPr>
              <p:spPr>
                <a:xfrm>
                  <a:off x="7401272" y="5301208"/>
                  <a:ext cx="360040" cy="36004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92" name="円/楕円 4636">
                  <a:extLst>
                    <a:ext uri="{FF2B5EF4-FFF2-40B4-BE49-F238E27FC236}">
                      <a16:creationId xmlns:a16="http://schemas.microsoft.com/office/drawing/2014/main" id="{F58EED96-BC4E-41E4-BA22-A60C3A6694CD}"/>
                    </a:ext>
                  </a:extLst>
                </p:cNvPr>
                <p:cNvSpPr/>
                <p:nvPr/>
              </p:nvSpPr>
              <p:spPr>
                <a:xfrm>
                  <a:off x="7506008" y="5405944"/>
                  <a:ext cx="150568" cy="150568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93" name="円/楕円 4637">
                  <a:extLst>
                    <a:ext uri="{FF2B5EF4-FFF2-40B4-BE49-F238E27FC236}">
                      <a16:creationId xmlns:a16="http://schemas.microsoft.com/office/drawing/2014/main" id="{17179161-69BA-4AEA-BA37-E3BF21734A27}"/>
                    </a:ext>
                  </a:extLst>
                </p:cNvPr>
                <p:cNvSpPr/>
                <p:nvPr/>
              </p:nvSpPr>
              <p:spPr>
                <a:xfrm>
                  <a:off x="5127464" y="5301208"/>
                  <a:ext cx="360040" cy="360040"/>
                </a:xfrm>
                <a:prstGeom prst="ellipse">
                  <a:avLst/>
                </a:prstGeom>
                <a:solidFill>
                  <a:sysClr val="windowText" lastClr="0000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94" name="円/楕円 4638">
                  <a:extLst>
                    <a:ext uri="{FF2B5EF4-FFF2-40B4-BE49-F238E27FC236}">
                      <a16:creationId xmlns:a16="http://schemas.microsoft.com/office/drawing/2014/main" id="{EF0EACD6-FF97-4674-888B-BEC87BEF2F97}"/>
                    </a:ext>
                  </a:extLst>
                </p:cNvPr>
                <p:cNvSpPr/>
                <p:nvPr/>
              </p:nvSpPr>
              <p:spPr>
                <a:xfrm>
                  <a:off x="5232200" y="5405944"/>
                  <a:ext cx="150568" cy="150568"/>
                </a:xfrm>
                <a:prstGeom prst="ellipse">
                  <a:avLst/>
                </a:prstGeom>
                <a:solidFill>
                  <a:sysClr val="window" lastClr="FFFFFF">
                    <a:lumMod val="85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</p:grpSp>
        </p:grpSp>
        <p:grpSp>
          <p:nvGrpSpPr>
            <p:cNvPr id="77" name="グループ化 76">
              <a:extLst>
                <a:ext uri="{FF2B5EF4-FFF2-40B4-BE49-F238E27FC236}">
                  <a16:creationId xmlns:a16="http://schemas.microsoft.com/office/drawing/2014/main" id="{F78D8745-9B5F-49BF-A461-B7BDEF125214}"/>
                </a:ext>
              </a:extLst>
            </p:cNvPr>
            <p:cNvGrpSpPr/>
            <p:nvPr/>
          </p:nvGrpSpPr>
          <p:grpSpPr>
            <a:xfrm>
              <a:off x="8512143" y="1240157"/>
              <a:ext cx="486259" cy="193238"/>
              <a:chOff x="8521554" y="1291315"/>
              <a:chExt cx="480036" cy="146889"/>
            </a:xfrm>
          </p:grpSpPr>
          <p:sp>
            <p:nvSpPr>
              <p:cNvPr id="81" name="台形 80">
                <a:extLst>
                  <a:ext uri="{FF2B5EF4-FFF2-40B4-BE49-F238E27FC236}">
                    <a16:creationId xmlns:a16="http://schemas.microsoft.com/office/drawing/2014/main" id="{F88E8C9B-56D1-4451-93D9-4DD7505050ED}"/>
                  </a:ext>
                </a:extLst>
              </p:cNvPr>
              <p:cNvSpPr/>
              <p:nvPr/>
            </p:nvSpPr>
            <p:spPr>
              <a:xfrm>
                <a:off x="8653769" y="1291315"/>
                <a:ext cx="347821" cy="145355"/>
              </a:xfrm>
              <a:prstGeom prst="trapezoid">
                <a:avLst/>
              </a:prstGeom>
              <a:solidFill>
                <a:srgbClr val="00206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kern="0" dirty="0">
                  <a:solidFill>
                    <a:prstClr val="white"/>
                  </a:solidFill>
                  <a:ea typeface="ＭＳ Ｐゴシック"/>
                </a:endParaRPr>
              </a:p>
            </p:txBody>
          </p:sp>
          <p:sp>
            <p:nvSpPr>
              <p:cNvPr id="82" name="フローチャート: 論理積ゲート 512">
                <a:extLst>
                  <a:ext uri="{FF2B5EF4-FFF2-40B4-BE49-F238E27FC236}">
                    <a16:creationId xmlns:a16="http://schemas.microsoft.com/office/drawing/2014/main" id="{8C5DCF87-C9F7-41BB-980C-DBAEC2200A69}"/>
                  </a:ext>
                </a:extLst>
              </p:cNvPr>
              <p:cNvSpPr/>
              <p:nvPr/>
            </p:nvSpPr>
            <p:spPr>
              <a:xfrm rot="16200000">
                <a:off x="8650734" y="1275405"/>
                <a:ext cx="33619" cy="291980"/>
              </a:xfrm>
              <a:custGeom>
                <a:avLst/>
                <a:gdLst>
                  <a:gd name="connsiteX0" fmla="*/ 0 w 45719"/>
                  <a:gd name="connsiteY0" fmla="*/ 0 h 259336"/>
                  <a:gd name="connsiteX1" fmla="*/ 22860 w 45719"/>
                  <a:gd name="connsiteY1" fmla="*/ 0 h 259336"/>
                  <a:gd name="connsiteX2" fmla="*/ 45720 w 45719"/>
                  <a:gd name="connsiteY2" fmla="*/ 129668 h 259336"/>
                  <a:gd name="connsiteX3" fmla="*/ 22860 w 45719"/>
                  <a:gd name="connsiteY3" fmla="*/ 259336 h 259336"/>
                  <a:gd name="connsiteX4" fmla="*/ 0 w 45719"/>
                  <a:gd name="connsiteY4" fmla="*/ 259336 h 259336"/>
                  <a:gd name="connsiteX5" fmla="*/ 0 w 45719"/>
                  <a:gd name="connsiteY5" fmla="*/ 0 h 259336"/>
                  <a:gd name="connsiteX0" fmla="*/ 0 w 45720"/>
                  <a:gd name="connsiteY0" fmla="*/ 0 h 259336"/>
                  <a:gd name="connsiteX1" fmla="*/ 45720 w 45720"/>
                  <a:gd name="connsiteY1" fmla="*/ 129668 h 259336"/>
                  <a:gd name="connsiteX2" fmla="*/ 22860 w 45720"/>
                  <a:gd name="connsiteY2" fmla="*/ 259336 h 259336"/>
                  <a:gd name="connsiteX3" fmla="*/ 0 w 45720"/>
                  <a:gd name="connsiteY3" fmla="*/ 259336 h 259336"/>
                  <a:gd name="connsiteX4" fmla="*/ 0 w 45720"/>
                  <a:gd name="connsiteY4" fmla="*/ 0 h 25933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5720" h="259336">
                    <a:moveTo>
                      <a:pt x="0" y="0"/>
                    </a:moveTo>
                    <a:lnTo>
                      <a:pt x="45720" y="129668"/>
                    </a:lnTo>
                    <a:cubicBezTo>
                      <a:pt x="45720" y="201282"/>
                      <a:pt x="35485" y="259336"/>
                      <a:pt x="22860" y="259336"/>
                    </a:cubicBezTo>
                    <a:lnTo>
                      <a:pt x="0" y="2593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kern="0">
                  <a:solidFill>
                    <a:prstClr val="white"/>
                  </a:solidFill>
                  <a:ea typeface="ＭＳ Ｐゴシック"/>
                </a:endParaRPr>
              </a:p>
            </p:txBody>
          </p:sp>
        </p:grpSp>
        <p:grpSp>
          <p:nvGrpSpPr>
            <p:cNvPr id="78" name="グループ化 77">
              <a:extLst>
                <a:ext uri="{FF2B5EF4-FFF2-40B4-BE49-F238E27FC236}">
                  <a16:creationId xmlns:a16="http://schemas.microsoft.com/office/drawing/2014/main" id="{F3C47DAD-ED3A-419C-9BF3-2737C70BE518}"/>
                </a:ext>
              </a:extLst>
            </p:cNvPr>
            <p:cNvGrpSpPr/>
            <p:nvPr/>
          </p:nvGrpSpPr>
          <p:grpSpPr>
            <a:xfrm>
              <a:off x="8804894" y="1460074"/>
              <a:ext cx="117522" cy="145445"/>
              <a:chOff x="8807403" y="1460074"/>
              <a:chExt cx="79023" cy="145445"/>
            </a:xfrm>
          </p:grpSpPr>
          <p:sp>
            <p:nvSpPr>
              <p:cNvPr id="79" name="円/楕円 503">
                <a:extLst>
                  <a:ext uri="{FF2B5EF4-FFF2-40B4-BE49-F238E27FC236}">
                    <a16:creationId xmlns:a16="http://schemas.microsoft.com/office/drawing/2014/main" id="{0C566166-4E66-4726-8A84-5283BDEA3E50}"/>
                  </a:ext>
                </a:extLst>
              </p:cNvPr>
              <p:cNvSpPr/>
              <p:nvPr/>
            </p:nvSpPr>
            <p:spPr>
              <a:xfrm rot="11870928">
                <a:off x="8807403" y="1460074"/>
                <a:ext cx="79023" cy="145445"/>
              </a:xfrm>
              <a:custGeom>
                <a:avLst/>
                <a:gdLst>
                  <a:gd name="connsiteX0" fmla="*/ 0 w 119283"/>
                  <a:gd name="connsiteY0" fmla="*/ 89756 h 179512"/>
                  <a:gd name="connsiteX1" fmla="*/ 59642 w 119283"/>
                  <a:gd name="connsiteY1" fmla="*/ 0 h 179512"/>
                  <a:gd name="connsiteX2" fmla="*/ 119284 w 119283"/>
                  <a:gd name="connsiteY2" fmla="*/ 89756 h 179512"/>
                  <a:gd name="connsiteX3" fmla="*/ 59642 w 119283"/>
                  <a:gd name="connsiteY3" fmla="*/ 179512 h 179512"/>
                  <a:gd name="connsiteX4" fmla="*/ 0 w 119283"/>
                  <a:gd name="connsiteY4" fmla="*/ 89756 h 179512"/>
                  <a:gd name="connsiteX0" fmla="*/ 0 w 119284"/>
                  <a:gd name="connsiteY0" fmla="*/ 89756 h 179512"/>
                  <a:gd name="connsiteX1" fmla="*/ 59642 w 119284"/>
                  <a:gd name="connsiteY1" fmla="*/ 0 h 179512"/>
                  <a:gd name="connsiteX2" fmla="*/ 119284 w 119284"/>
                  <a:gd name="connsiteY2" fmla="*/ 89756 h 179512"/>
                  <a:gd name="connsiteX3" fmla="*/ 59642 w 119284"/>
                  <a:gd name="connsiteY3" fmla="*/ 179512 h 179512"/>
                  <a:gd name="connsiteX4" fmla="*/ 0 w 119284"/>
                  <a:gd name="connsiteY4" fmla="*/ 89756 h 179512"/>
                  <a:gd name="connsiteX0" fmla="*/ 0 w 119284"/>
                  <a:gd name="connsiteY0" fmla="*/ 89756 h 179512"/>
                  <a:gd name="connsiteX1" fmla="*/ 59642 w 119284"/>
                  <a:gd name="connsiteY1" fmla="*/ 0 h 179512"/>
                  <a:gd name="connsiteX2" fmla="*/ 119284 w 119284"/>
                  <a:gd name="connsiteY2" fmla="*/ 89756 h 179512"/>
                  <a:gd name="connsiteX3" fmla="*/ 59642 w 119284"/>
                  <a:gd name="connsiteY3" fmla="*/ 179512 h 179512"/>
                  <a:gd name="connsiteX4" fmla="*/ 0 w 119284"/>
                  <a:gd name="connsiteY4" fmla="*/ 89756 h 179512"/>
                  <a:gd name="connsiteX0" fmla="*/ 0 w 119284"/>
                  <a:gd name="connsiteY0" fmla="*/ 89756 h 179512"/>
                  <a:gd name="connsiteX1" fmla="*/ 59642 w 119284"/>
                  <a:gd name="connsiteY1" fmla="*/ 0 h 179512"/>
                  <a:gd name="connsiteX2" fmla="*/ 119284 w 119284"/>
                  <a:gd name="connsiteY2" fmla="*/ 89756 h 179512"/>
                  <a:gd name="connsiteX3" fmla="*/ 59642 w 119284"/>
                  <a:gd name="connsiteY3" fmla="*/ 179512 h 179512"/>
                  <a:gd name="connsiteX4" fmla="*/ 0 w 119284"/>
                  <a:gd name="connsiteY4" fmla="*/ 89756 h 179512"/>
                  <a:gd name="connsiteX0" fmla="*/ 0 w 123309"/>
                  <a:gd name="connsiteY0" fmla="*/ 89756 h 179512"/>
                  <a:gd name="connsiteX1" fmla="*/ 59642 w 123309"/>
                  <a:gd name="connsiteY1" fmla="*/ 0 h 179512"/>
                  <a:gd name="connsiteX2" fmla="*/ 119284 w 123309"/>
                  <a:gd name="connsiteY2" fmla="*/ 89756 h 179512"/>
                  <a:gd name="connsiteX3" fmla="*/ 111476 w 123309"/>
                  <a:gd name="connsiteY3" fmla="*/ 35050 h 179512"/>
                  <a:gd name="connsiteX4" fmla="*/ 59642 w 123309"/>
                  <a:gd name="connsiteY4" fmla="*/ 179512 h 179512"/>
                  <a:gd name="connsiteX5" fmla="*/ 0 w 123309"/>
                  <a:gd name="connsiteY5" fmla="*/ 89756 h 179512"/>
                  <a:gd name="connsiteX0" fmla="*/ 0 w 122554"/>
                  <a:gd name="connsiteY0" fmla="*/ 89756 h 180338"/>
                  <a:gd name="connsiteX1" fmla="*/ 59642 w 122554"/>
                  <a:gd name="connsiteY1" fmla="*/ 0 h 180338"/>
                  <a:gd name="connsiteX2" fmla="*/ 119284 w 122554"/>
                  <a:gd name="connsiteY2" fmla="*/ 89756 h 180338"/>
                  <a:gd name="connsiteX3" fmla="*/ 111476 w 122554"/>
                  <a:gd name="connsiteY3" fmla="*/ 35050 h 180338"/>
                  <a:gd name="connsiteX4" fmla="*/ 83907 w 122554"/>
                  <a:gd name="connsiteY4" fmla="*/ 128738 h 180338"/>
                  <a:gd name="connsiteX5" fmla="*/ 59642 w 122554"/>
                  <a:gd name="connsiteY5" fmla="*/ 179512 h 180338"/>
                  <a:gd name="connsiteX6" fmla="*/ 0 w 122554"/>
                  <a:gd name="connsiteY6" fmla="*/ 89756 h 180338"/>
                  <a:gd name="connsiteX0" fmla="*/ 119284 w 210724"/>
                  <a:gd name="connsiteY0" fmla="*/ 89756 h 181196"/>
                  <a:gd name="connsiteX1" fmla="*/ 111476 w 210724"/>
                  <a:gd name="connsiteY1" fmla="*/ 35050 h 181196"/>
                  <a:gd name="connsiteX2" fmla="*/ 83907 w 210724"/>
                  <a:gd name="connsiteY2" fmla="*/ 128738 h 181196"/>
                  <a:gd name="connsiteX3" fmla="*/ 59642 w 210724"/>
                  <a:gd name="connsiteY3" fmla="*/ 179512 h 181196"/>
                  <a:gd name="connsiteX4" fmla="*/ 0 w 210724"/>
                  <a:gd name="connsiteY4" fmla="*/ 89756 h 181196"/>
                  <a:gd name="connsiteX5" fmla="*/ 59642 w 210724"/>
                  <a:gd name="connsiteY5" fmla="*/ 0 h 181196"/>
                  <a:gd name="connsiteX6" fmla="*/ 210724 w 210724"/>
                  <a:gd name="connsiteY6" fmla="*/ 181196 h 181196"/>
                  <a:gd name="connsiteX0" fmla="*/ 119284 w 122554"/>
                  <a:gd name="connsiteY0" fmla="*/ 89756 h 180338"/>
                  <a:gd name="connsiteX1" fmla="*/ 111476 w 122554"/>
                  <a:gd name="connsiteY1" fmla="*/ 35050 h 180338"/>
                  <a:gd name="connsiteX2" fmla="*/ 83907 w 122554"/>
                  <a:gd name="connsiteY2" fmla="*/ 128738 h 180338"/>
                  <a:gd name="connsiteX3" fmla="*/ 59642 w 122554"/>
                  <a:gd name="connsiteY3" fmla="*/ 179512 h 180338"/>
                  <a:gd name="connsiteX4" fmla="*/ 0 w 122554"/>
                  <a:gd name="connsiteY4" fmla="*/ 89756 h 180338"/>
                  <a:gd name="connsiteX5" fmla="*/ 59642 w 122554"/>
                  <a:gd name="connsiteY5" fmla="*/ 0 h 180338"/>
                  <a:gd name="connsiteX0" fmla="*/ 111476 w 111476"/>
                  <a:gd name="connsiteY0" fmla="*/ 35050 h 180338"/>
                  <a:gd name="connsiteX1" fmla="*/ 83907 w 111476"/>
                  <a:gd name="connsiteY1" fmla="*/ 128738 h 180338"/>
                  <a:gd name="connsiteX2" fmla="*/ 59642 w 111476"/>
                  <a:gd name="connsiteY2" fmla="*/ 179512 h 180338"/>
                  <a:gd name="connsiteX3" fmla="*/ 0 w 111476"/>
                  <a:gd name="connsiteY3" fmla="*/ 89756 h 180338"/>
                  <a:gd name="connsiteX4" fmla="*/ 59642 w 111476"/>
                  <a:gd name="connsiteY4" fmla="*/ 0 h 180338"/>
                  <a:gd name="connsiteX0" fmla="*/ 83907 w 83907"/>
                  <a:gd name="connsiteY0" fmla="*/ 128738 h 180338"/>
                  <a:gd name="connsiteX1" fmla="*/ 59642 w 83907"/>
                  <a:gd name="connsiteY1" fmla="*/ 179512 h 180338"/>
                  <a:gd name="connsiteX2" fmla="*/ 0 w 83907"/>
                  <a:gd name="connsiteY2" fmla="*/ 89756 h 180338"/>
                  <a:gd name="connsiteX3" fmla="*/ 59642 w 83907"/>
                  <a:gd name="connsiteY3" fmla="*/ 0 h 180338"/>
                  <a:gd name="connsiteX0" fmla="*/ 98159 w 98159"/>
                  <a:gd name="connsiteY0" fmla="*/ 139952 h 180666"/>
                  <a:gd name="connsiteX1" fmla="*/ 59642 w 98159"/>
                  <a:gd name="connsiteY1" fmla="*/ 179512 h 180666"/>
                  <a:gd name="connsiteX2" fmla="*/ 0 w 98159"/>
                  <a:gd name="connsiteY2" fmla="*/ 89756 h 180666"/>
                  <a:gd name="connsiteX3" fmla="*/ 59642 w 98159"/>
                  <a:gd name="connsiteY3" fmla="*/ 0 h 180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8159" h="180666">
                    <a:moveTo>
                      <a:pt x="98159" y="139952"/>
                    </a:moveTo>
                    <a:cubicBezTo>
                      <a:pt x="89520" y="164029"/>
                      <a:pt x="73626" y="186009"/>
                      <a:pt x="59642" y="179512"/>
                    </a:cubicBezTo>
                    <a:cubicBezTo>
                      <a:pt x="26703" y="179512"/>
                      <a:pt x="0" y="139327"/>
                      <a:pt x="0" y="89756"/>
                    </a:cubicBezTo>
                    <a:cubicBezTo>
                      <a:pt x="0" y="40185"/>
                      <a:pt x="26703" y="0"/>
                      <a:pt x="59642" y="0"/>
                    </a:cubicBezTo>
                  </a:path>
                </a:pathLst>
              </a:custGeom>
              <a:solidFill>
                <a:srgbClr val="FFCC99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kern="0">
                  <a:solidFill>
                    <a:prstClr val="white"/>
                  </a:solidFill>
                  <a:ea typeface="ＭＳ Ｐゴシック"/>
                </a:endParaRPr>
              </a:p>
            </p:txBody>
          </p:sp>
          <p:sp>
            <p:nvSpPr>
              <p:cNvPr id="80" name="円/楕円 503">
                <a:extLst>
                  <a:ext uri="{FF2B5EF4-FFF2-40B4-BE49-F238E27FC236}">
                    <a16:creationId xmlns:a16="http://schemas.microsoft.com/office/drawing/2014/main" id="{72ACC395-DBCF-4F1C-8B99-E8FE09D0224F}"/>
                  </a:ext>
                </a:extLst>
              </p:cNvPr>
              <p:cNvSpPr/>
              <p:nvPr/>
            </p:nvSpPr>
            <p:spPr>
              <a:xfrm rot="11870928">
                <a:off x="8824789" y="1492229"/>
                <a:ext cx="36806" cy="79223"/>
              </a:xfrm>
              <a:custGeom>
                <a:avLst/>
                <a:gdLst>
                  <a:gd name="connsiteX0" fmla="*/ 0 w 119283"/>
                  <a:gd name="connsiteY0" fmla="*/ 89756 h 179512"/>
                  <a:gd name="connsiteX1" fmla="*/ 59642 w 119283"/>
                  <a:gd name="connsiteY1" fmla="*/ 0 h 179512"/>
                  <a:gd name="connsiteX2" fmla="*/ 119284 w 119283"/>
                  <a:gd name="connsiteY2" fmla="*/ 89756 h 179512"/>
                  <a:gd name="connsiteX3" fmla="*/ 59642 w 119283"/>
                  <a:gd name="connsiteY3" fmla="*/ 179512 h 179512"/>
                  <a:gd name="connsiteX4" fmla="*/ 0 w 119283"/>
                  <a:gd name="connsiteY4" fmla="*/ 89756 h 179512"/>
                  <a:gd name="connsiteX0" fmla="*/ 0 w 119284"/>
                  <a:gd name="connsiteY0" fmla="*/ 89756 h 179512"/>
                  <a:gd name="connsiteX1" fmla="*/ 59642 w 119284"/>
                  <a:gd name="connsiteY1" fmla="*/ 0 h 179512"/>
                  <a:gd name="connsiteX2" fmla="*/ 119284 w 119284"/>
                  <a:gd name="connsiteY2" fmla="*/ 89756 h 179512"/>
                  <a:gd name="connsiteX3" fmla="*/ 59642 w 119284"/>
                  <a:gd name="connsiteY3" fmla="*/ 179512 h 179512"/>
                  <a:gd name="connsiteX4" fmla="*/ 0 w 119284"/>
                  <a:gd name="connsiteY4" fmla="*/ 89756 h 179512"/>
                  <a:gd name="connsiteX0" fmla="*/ 0 w 119284"/>
                  <a:gd name="connsiteY0" fmla="*/ 89756 h 179512"/>
                  <a:gd name="connsiteX1" fmla="*/ 59642 w 119284"/>
                  <a:gd name="connsiteY1" fmla="*/ 0 h 179512"/>
                  <a:gd name="connsiteX2" fmla="*/ 119284 w 119284"/>
                  <a:gd name="connsiteY2" fmla="*/ 89756 h 179512"/>
                  <a:gd name="connsiteX3" fmla="*/ 59642 w 119284"/>
                  <a:gd name="connsiteY3" fmla="*/ 179512 h 179512"/>
                  <a:gd name="connsiteX4" fmla="*/ 0 w 119284"/>
                  <a:gd name="connsiteY4" fmla="*/ 89756 h 179512"/>
                  <a:gd name="connsiteX0" fmla="*/ 0 w 119284"/>
                  <a:gd name="connsiteY0" fmla="*/ 89756 h 179512"/>
                  <a:gd name="connsiteX1" fmla="*/ 59642 w 119284"/>
                  <a:gd name="connsiteY1" fmla="*/ 0 h 179512"/>
                  <a:gd name="connsiteX2" fmla="*/ 119284 w 119284"/>
                  <a:gd name="connsiteY2" fmla="*/ 89756 h 179512"/>
                  <a:gd name="connsiteX3" fmla="*/ 59642 w 119284"/>
                  <a:gd name="connsiteY3" fmla="*/ 179512 h 179512"/>
                  <a:gd name="connsiteX4" fmla="*/ 0 w 119284"/>
                  <a:gd name="connsiteY4" fmla="*/ 89756 h 179512"/>
                  <a:gd name="connsiteX0" fmla="*/ 0 w 123309"/>
                  <a:gd name="connsiteY0" fmla="*/ 89756 h 179512"/>
                  <a:gd name="connsiteX1" fmla="*/ 59642 w 123309"/>
                  <a:gd name="connsiteY1" fmla="*/ 0 h 179512"/>
                  <a:gd name="connsiteX2" fmla="*/ 119284 w 123309"/>
                  <a:gd name="connsiteY2" fmla="*/ 89756 h 179512"/>
                  <a:gd name="connsiteX3" fmla="*/ 111476 w 123309"/>
                  <a:gd name="connsiteY3" fmla="*/ 35050 h 179512"/>
                  <a:gd name="connsiteX4" fmla="*/ 59642 w 123309"/>
                  <a:gd name="connsiteY4" fmla="*/ 179512 h 179512"/>
                  <a:gd name="connsiteX5" fmla="*/ 0 w 123309"/>
                  <a:gd name="connsiteY5" fmla="*/ 89756 h 179512"/>
                  <a:gd name="connsiteX0" fmla="*/ 0 w 122554"/>
                  <a:gd name="connsiteY0" fmla="*/ 89756 h 180338"/>
                  <a:gd name="connsiteX1" fmla="*/ 59642 w 122554"/>
                  <a:gd name="connsiteY1" fmla="*/ 0 h 180338"/>
                  <a:gd name="connsiteX2" fmla="*/ 119284 w 122554"/>
                  <a:gd name="connsiteY2" fmla="*/ 89756 h 180338"/>
                  <a:gd name="connsiteX3" fmla="*/ 111476 w 122554"/>
                  <a:gd name="connsiteY3" fmla="*/ 35050 h 180338"/>
                  <a:gd name="connsiteX4" fmla="*/ 83907 w 122554"/>
                  <a:gd name="connsiteY4" fmla="*/ 128738 h 180338"/>
                  <a:gd name="connsiteX5" fmla="*/ 59642 w 122554"/>
                  <a:gd name="connsiteY5" fmla="*/ 179512 h 180338"/>
                  <a:gd name="connsiteX6" fmla="*/ 0 w 122554"/>
                  <a:gd name="connsiteY6" fmla="*/ 89756 h 180338"/>
                  <a:gd name="connsiteX0" fmla="*/ 119284 w 210724"/>
                  <a:gd name="connsiteY0" fmla="*/ 89756 h 181196"/>
                  <a:gd name="connsiteX1" fmla="*/ 111476 w 210724"/>
                  <a:gd name="connsiteY1" fmla="*/ 35050 h 181196"/>
                  <a:gd name="connsiteX2" fmla="*/ 83907 w 210724"/>
                  <a:gd name="connsiteY2" fmla="*/ 128738 h 181196"/>
                  <a:gd name="connsiteX3" fmla="*/ 59642 w 210724"/>
                  <a:gd name="connsiteY3" fmla="*/ 179512 h 181196"/>
                  <a:gd name="connsiteX4" fmla="*/ 0 w 210724"/>
                  <a:gd name="connsiteY4" fmla="*/ 89756 h 181196"/>
                  <a:gd name="connsiteX5" fmla="*/ 59642 w 210724"/>
                  <a:gd name="connsiteY5" fmla="*/ 0 h 181196"/>
                  <a:gd name="connsiteX6" fmla="*/ 210724 w 210724"/>
                  <a:gd name="connsiteY6" fmla="*/ 181196 h 181196"/>
                  <a:gd name="connsiteX0" fmla="*/ 119284 w 122554"/>
                  <a:gd name="connsiteY0" fmla="*/ 89756 h 180338"/>
                  <a:gd name="connsiteX1" fmla="*/ 111476 w 122554"/>
                  <a:gd name="connsiteY1" fmla="*/ 35050 h 180338"/>
                  <a:gd name="connsiteX2" fmla="*/ 83907 w 122554"/>
                  <a:gd name="connsiteY2" fmla="*/ 128738 h 180338"/>
                  <a:gd name="connsiteX3" fmla="*/ 59642 w 122554"/>
                  <a:gd name="connsiteY3" fmla="*/ 179512 h 180338"/>
                  <a:gd name="connsiteX4" fmla="*/ 0 w 122554"/>
                  <a:gd name="connsiteY4" fmla="*/ 89756 h 180338"/>
                  <a:gd name="connsiteX5" fmla="*/ 59642 w 122554"/>
                  <a:gd name="connsiteY5" fmla="*/ 0 h 180338"/>
                  <a:gd name="connsiteX0" fmla="*/ 111476 w 111476"/>
                  <a:gd name="connsiteY0" fmla="*/ 35050 h 180338"/>
                  <a:gd name="connsiteX1" fmla="*/ 83907 w 111476"/>
                  <a:gd name="connsiteY1" fmla="*/ 128738 h 180338"/>
                  <a:gd name="connsiteX2" fmla="*/ 59642 w 111476"/>
                  <a:gd name="connsiteY2" fmla="*/ 179512 h 180338"/>
                  <a:gd name="connsiteX3" fmla="*/ 0 w 111476"/>
                  <a:gd name="connsiteY3" fmla="*/ 89756 h 180338"/>
                  <a:gd name="connsiteX4" fmla="*/ 59642 w 111476"/>
                  <a:gd name="connsiteY4" fmla="*/ 0 h 180338"/>
                  <a:gd name="connsiteX0" fmla="*/ 83907 w 83907"/>
                  <a:gd name="connsiteY0" fmla="*/ 128738 h 180338"/>
                  <a:gd name="connsiteX1" fmla="*/ 59642 w 83907"/>
                  <a:gd name="connsiteY1" fmla="*/ 179512 h 180338"/>
                  <a:gd name="connsiteX2" fmla="*/ 0 w 83907"/>
                  <a:gd name="connsiteY2" fmla="*/ 89756 h 180338"/>
                  <a:gd name="connsiteX3" fmla="*/ 59642 w 83907"/>
                  <a:gd name="connsiteY3" fmla="*/ 0 h 180338"/>
                  <a:gd name="connsiteX0" fmla="*/ 98159 w 98159"/>
                  <a:gd name="connsiteY0" fmla="*/ 139952 h 180666"/>
                  <a:gd name="connsiteX1" fmla="*/ 59642 w 98159"/>
                  <a:gd name="connsiteY1" fmla="*/ 179512 h 180666"/>
                  <a:gd name="connsiteX2" fmla="*/ 0 w 98159"/>
                  <a:gd name="connsiteY2" fmla="*/ 89756 h 180666"/>
                  <a:gd name="connsiteX3" fmla="*/ 59642 w 98159"/>
                  <a:gd name="connsiteY3" fmla="*/ 0 h 1806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98159" h="180666">
                    <a:moveTo>
                      <a:pt x="98159" y="139952"/>
                    </a:moveTo>
                    <a:cubicBezTo>
                      <a:pt x="89520" y="164029"/>
                      <a:pt x="73626" y="186009"/>
                      <a:pt x="59642" y="179512"/>
                    </a:cubicBezTo>
                    <a:cubicBezTo>
                      <a:pt x="26703" y="179512"/>
                      <a:pt x="0" y="139327"/>
                      <a:pt x="0" y="89756"/>
                    </a:cubicBezTo>
                    <a:cubicBezTo>
                      <a:pt x="0" y="40185"/>
                      <a:pt x="26703" y="0"/>
                      <a:pt x="59642" y="0"/>
                    </a:cubicBezTo>
                  </a:path>
                </a:pathLst>
              </a:custGeom>
              <a:solidFill>
                <a:srgbClr val="FF9933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kern="0">
                  <a:solidFill>
                    <a:prstClr val="white"/>
                  </a:solidFill>
                  <a:ea typeface="ＭＳ Ｐゴシック"/>
                </a:endParaRPr>
              </a:p>
            </p:txBody>
          </p:sp>
        </p:grpSp>
      </p:grpSp>
      <p:grpSp>
        <p:nvGrpSpPr>
          <p:cNvPr id="120" name="グループ化 119">
            <a:extLst>
              <a:ext uri="{FF2B5EF4-FFF2-40B4-BE49-F238E27FC236}">
                <a16:creationId xmlns:a16="http://schemas.microsoft.com/office/drawing/2014/main" id="{D6CBAF7C-9A12-4FDF-8CB5-68A1C50D7EB7}"/>
              </a:ext>
            </a:extLst>
          </p:cNvPr>
          <p:cNvGrpSpPr/>
          <p:nvPr/>
        </p:nvGrpSpPr>
        <p:grpSpPr>
          <a:xfrm>
            <a:off x="3676682" y="4803817"/>
            <a:ext cx="2573255" cy="1640047"/>
            <a:chOff x="3676682" y="4803817"/>
            <a:chExt cx="2573255" cy="1640047"/>
          </a:xfrm>
        </p:grpSpPr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D68BFD9C-46F6-4B89-96FE-A54C99556814}"/>
                </a:ext>
              </a:extLst>
            </p:cNvPr>
            <p:cNvGrpSpPr/>
            <p:nvPr/>
          </p:nvGrpSpPr>
          <p:grpSpPr>
            <a:xfrm>
              <a:off x="3747234" y="4803817"/>
              <a:ext cx="861154" cy="861154"/>
              <a:chOff x="7344519" y="626841"/>
              <a:chExt cx="1008970" cy="1008970"/>
            </a:xfrm>
          </p:grpSpPr>
          <p:grpSp>
            <p:nvGrpSpPr>
              <p:cNvPr id="155" name="グループ化 154">
                <a:extLst>
                  <a:ext uri="{FF2B5EF4-FFF2-40B4-BE49-F238E27FC236}">
                    <a16:creationId xmlns:a16="http://schemas.microsoft.com/office/drawing/2014/main" id="{9455DB8C-B889-4D4D-833F-A57CA1C61344}"/>
                  </a:ext>
                </a:extLst>
              </p:cNvPr>
              <p:cNvGrpSpPr/>
              <p:nvPr/>
            </p:nvGrpSpPr>
            <p:grpSpPr>
              <a:xfrm>
                <a:off x="7422482" y="710077"/>
                <a:ext cx="860888" cy="835347"/>
                <a:chOff x="7422482" y="710077"/>
                <a:chExt cx="950898" cy="835347"/>
              </a:xfrm>
            </p:grpSpPr>
            <p:sp>
              <p:nvSpPr>
                <p:cNvPr id="158" name="正方形/長方形 157">
                  <a:extLst>
                    <a:ext uri="{FF2B5EF4-FFF2-40B4-BE49-F238E27FC236}">
                      <a16:creationId xmlns:a16="http://schemas.microsoft.com/office/drawing/2014/main" id="{25115CC2-1B9C-46C7-BF83-E99BBF2A15BD}"/>
                    </a:ext>
                  </a:extLst>
                </p:cNvPr>
                <p:cNvSpPr/>
                <p:nvPr/>
              </p:nvSpPr>
              <p:spPr>
                <a:xfrm>
                  <a:off x="7422482" y="710077"/>
                  <a:ext cx="950898" cy="835347"/>
                </a:xfrm>
                <a:prstGeom prst="rect">
                  <a:avLst/>
                </a:prstGeom>
                <a:solidFill>
                  <a:srgbClr val="8000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159" name="正方形/長方形 158">
                  <a:extLst>
                    <a:ext uri="{FF2B5EF4-FFF2-40B4-BE49-F238E27FC236}">
                      <a16:creationId xmlns:a16="http://schemas.microsoft.com/office/drawing/2014/main" id="{AC0651F6-CF51-49AD-A81E-207B9AF8BA89}"/>
                    </a:ext>
                  </a:extLst>
                </p:cNvPr>
                <p:cNvSpPr/>
                <p:nvPr/>
              </p:nvSpPr>
              <p:spPr>
                <a:xfrm>
                  <a:off x="7497479" y="782378"/>
                  <a:ext cx="798796" cy="69074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grpSp>
              <p:nvGrpSpPr>
                <p:cNvPr id="160" name="グループ化 159">
                  <a:extLst>
                    <a:ext uri="{FF2B5EF4-FFF2-40B4-BE49-F238E27FC236}">
                      <a16:creationId xmlns:a16="http://schemas.microsoft.com/office/drawing/2014/main" id="{0B68D838-DDF6-41DF-9D59-A3A3E17CE938}"/>
                    </a:ext>
                  </a:extLst>
                </p:cNvPr>
                <p:cNvGrpSpPr/>
                <p:nvPr/>
              </p:nvGrpSpPr>
              <p:grpSpPr>
                <a:xfrm>
                  <a:off x="7497479" y="782378"/>
                  <a:ext cx="798796" cy="690746"/>
                  <a:chOff x="7497479" y="782378"/>
                  <a:chExt cx="798796" cy="564608"/>
                </a:xfrm>
              </p:grpSpPr>
              <p:sp>
                <p:nvSpPr>
                  <p:cNvPr id="161" name="正方形/長方形 160">
                    <a:extLst>
                      <a:ext uri="{FF2B5EF4-FFF2-40B4-BE49-F238E27FC236}">
                        <a16:creationId xmlns:a16="http://schemas.microsoft.com/office/drawing/2014/main" id="{98B380DD-6CBD-4E0A-93CB-B87882C3F6DF}"/>
                      </a:ext>
                    </a:extLst>
                  </p:cNvPr>
                  <p:cNvSpPr/>
                  <p:nvPr/>
                </p:nvSpPr>
                <p:spPr>
                  <a:xfrm>
                    <a:off x="7497479" y="782378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162" name="正方形/長方形 161">
                    <a:extLst>
                      <a:ext uri="{FF2B5EF4-FFF2-40B4-BE49-F238E27FC236}">
                        <a16:creationId xmlns:a16="http://schemas.microsoft.com/office/drawing/2014/main" id="{682C37E0-5CC6-4CF7-8051-0C31A2DE6373}"/>
                      </a:ext>
                    </a:extLst>
                  </p:cNvPr>
                  <p:cNvSpPr/>
                  <p:nvPr/>
                </p:nvSpPr>
                <p:spPr>
                  <a:xfrm>
                    <a:off x="7497479" y="863000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163" name="正方形/長方形 162">
                    <a:extLst>
                      <a:ext uri="{FF2B5EF4-FFF2-40B4-BE49-F238E27FC236}">
                        <a16:creationId xmlns:a16="http://schemas.microsoft.com/office/drawing/2014/main" id="{BD47C10B-2208-498D-89E1-4E405A726625}"/>
                      </a:ext>
                    </a:extLst>
                  </p:cNvPr>
                  <p:cNvSpPr/>
                  <p:nvPr/>
                </p:nvSpPr>
                <p:spPr>
                  <a:xfrm>
                    <a:off x="7497479" y="943622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164" name="正方形/長方形 163">
                    <a:extLst>
                      <a:ext uri="{FF2B5EF4-FFF2-40B4-BE49-F238E27FC236}">
                        <a16:creationId xmlns:a16="http://schemas.microsoft.com/office/drawing/2014/main" id="{2575C994-4A01-4698-967D-4DE43DD3E1FB}"/>
                      </a:ext>
                    </a:extLst>
                  </p:cNvPr>
                  <p:cNvSpPr/>
                  <p:nvPr/>
                </p:nvSpPr>
                <p:spPr>
                  <a:xfrm>
                    <a:off x="7497479" y="1024244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165" name="正方形/長方形 164">
                    <a:extLst>
                      <a:ext uri="{FF2B5EF4-FFF2-40B4-BE49-F238E27FC236}">
                        <a16:creationId xmlns:a16="http://schemas.microsoft.com/office/drawing/2014/main" id="{6A8E97F4-1480-4760-B2C0-A90C893DDC73}"/>
                      </a:ext>
                    </a:extLst>
                  </p:cNvPr>
                  <p:cNvSpPr/>
                  <p:nvPr/>
                </p:nvSpPr>
                <p:spPr>
                  <a:xfrm>
                    <a:off x="7497479" y="1104866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166" name="正方形/長方形 165">
                    <a:extLst>
                      <a:ext uri="{FF2B5EF4-FFF2-40B4-BE49-F238E27FC236}">
                        <a16:creationId xmlns:a16="http://schemas.microsoft.com/office/drawing/2014/main" id="{F737D40F-D046-4F60-A9EA-C2C24FDC1378}"/>
                      </a:ext>
                    </a:extLst>
                  </p:cNvPr>
                  <p:cNvSpPr/>
                  <p:nvPr/>
                </p:nvSpPr>
                <p:spPr>
                  <a:xfrm>
                    <a:off x="7497479" y="1185488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167" name="正方形/長方形 166">
                    <a:extLst>
                      <a:ext uri="{FF2B5EF4-FFF2-40B4-BE49-F238E27FC236}">
                        <a16:creationId xmlns:a16="http://schemas.microsoft.com/office/drawing/2014/main" id="{A21C1F51-E07A-4669-9CC9-07906F638C4A}"/>
                      </a:ext>
                    </a:extLst>
                  </p:cNvPr>
                  <p:cNvSpPr/>
                  <p:nvPr/>
                </p:nvSpPr>
                <p:spPr>
                  <a:xfrm>
                    <a:off x="7497479" y="1266364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156" name="正方形/長方形 155">
                <a:extLst>
                  <a:ext uri="{FF2B5EF4-FFF2-40B4-BE49-F238E27FC236}">
                    <a16:creationId xmlns:a16="http://schemas.microsoft.com/office/drawing/2014/main" id="{28F8BBDD-766D-460D-A6D9-3FE81016BFD5}"/>
                  </a:ext>
                </a:extLst>
              </p:cNvPr>
              <p:cNvSpPr/>
              <p:nvPr/>
            </p:nvSpPr>
            <p:spPr>
              <a:xfrm rot="2700000">
                <a:off x="7344517" y="1088023"/>
                <a:ext cx="1008970" cy="86606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kern="0">
                  <a:solidFill>
                    <a:prstClr val="white"/>
                  </a:solidFill>
                  <a:ea typeface="ＭＳ Ｐゴシック"/>
                </a:endParaRPr>
              </a:p>
            </p:txBody>
          </p:sp>
          <p:sp>
            <p:nvSpPr>
              <p:cNvPr id="157" name="正方形/長方形 156">
                <a:extLst>
                  <a:ext uri="{FF2B5EF4-FFF2-40B4-BE49-F238E27FC236}">
                    <a16:creationId xmlns:a16="http://schemas.microsoft.com/office/drawing/2014/main" id="{31267762-E5BF-4D24-8E61-16F2CE93227F}"/>
                  </a:ext>
                </a:extLst>
              </p:cNvPr>
              <p:cNvSpPr/>
              <p:nvPr/>
            </p:nvSpPr>
            <p:spPr>
              <a:xfrm rot="18900000" flipH="1">
                <a:off x="7344519" y="1088021"/>
                <a:ext cx="1008970" cy="86606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kern="0">
                  <a:solidFill>
                    <a:prstClr val="white"/>
                  </a:solidFill>
                  <a:ea typeface="ＭＳ Ｐゴシック"/>
                </a:endParaRPr>
              </a:p>
            </p:txBody>
          </p:sp>
        </p:grpSp>
        <p:grpSp>
          <p:nvGrpSpPr>
            <p:cNvPr id="122" name="グループ化 121">
              <a:extLst>
                <a:ext uri="{FF2B5EF4-FFF2-40B4-BE49-F238E27FC236}">
                  <a16:creationId xmlns:a16="http://schemas.microsoft.com/office/drawing/2014/main" id="{05819D46-39A9-49D1-B7D4-161F15804966}"/>
                </a:ext>
              </a:extLst>
            </p:cNvPr>
            <p:cNvGrpSpPr/>
            <p:nvPr/>
          </p:nvGrpSpPr>
          <p:grpSpPr>
            <a:xfrm>
              <a:off x="3676682" y="4881929"/>
              <a:ext cx="2573255" cy="1561935"/>
              <a:chOff x="-346456" y="220770"/>
              <a:chExt cx="3758958" cy="2281642"/>
            </a:xfrm>
          </p:grpSpPr>
          <p:grpSp>
            <p:nvGrpSpPr>
              <p:cNvPr id="123" name="グループ化 122">
                <a:extLst>
                  <a:ext uri="{FF2B5EF4-FFF2-40B4-BE49-F238E27FC236}">
                    <a16:creationId xmlns:a16="http://schemas.microsoft.com/office/drawing/2014/main" id="{3FBC6418-563D-43F5-BC17-7E3B2DF0C72A}"/>
                  </a:ext>
                </a:extLst>
              </p:cNvPr>
              <p:cNvGrpSpPr/>
              <p:nvPr/>
            </p:nvGrpSpPr>
            <p:grpSpPr>
              <a:xfrm>
                <a:off x="1864932" y="346939"/>
                <a:ext cx="870308" cy="1290399"/>
                <a:chOff x="4950817" y="4479759"/>
                <a:chExt cx="870308" cy="1290399"/>
              </a:xfrm>
            </p:grpSpPr>
            <p:sp>
              <p:nvSpPr>
                <p:cNvPr id="141" name="フリーフォーム: 図形 140">
                  <a:extLst>
                    <a:ext uri="{FF2B5EF4-FFF2-40B4-BE49-F238E27FC236}">
                      <a16:creationId xmlns:a16="http://schemas.microsoft.com/office/drawing/2014/main" id="{6F52825A-9DAC-4CCD-8C84-19238F18ACF1}"/>
                    </a:ext>
                  </a:extLst>
                </p:cNvPr>
                <p:cNvSpPr/>
                <p:nvPr/>
              </p:nvSpPr>
              <p:spPr bwMode="auto">
                <a:xfrm rot="9900000">
                  <a:off x="5121489" y="5474355"/>
                  <a:ext cx="506969" cy="295803"/>
                </a:xfrm>
                <a:custGeom>
                  <a:avLst/>
                  <a:gdLst>
                    <a:gd name="connsiteX0" fmla="*/ 205303 w 506969"/>
                    <a:gd name="connsiteY0" fmla="*/ 294684 h 295803"/>
                    <a:gd name="connsiteX1" fmla="*/ 24189 w 506969"/>
                    <a:gd name="connsiteY1" fmla="*/ 246155 h 295803"/>
                    <a:gd name="connsiteX2" fmla="*/ 1119 w 506969"/>
                    <a:gd name="connsiteY2" fmla="*/ 206196 h 295803"/>
                    <a:gd name="connsiteX3" fmla="*/ 18007 w 506969"/>
                    <a:gd name="connsiteY3" fmla="*/ 143169 h 295803"/>
                    <a:gd name="connsiteX4" fmla="*/ 99091 w 506969"/>
                    <a:gd name="connsiteY4" fmla="*/ 71528 h 295803"/>
                    <a:gd name="connsiteX5" fmla="*/ 132420 w 506969"/>
                    <a:gd name="connsiteY5" fmla="*/ 73617 h 295803"/>
                    <a:gd name="connsiteX6" fmla="*/ 132558 w 506969"/>
                    <a:gd name="connsiteY6" fmla="*/ 72533 h 295803"/>
                    <a:gd name="connsiteX7" fmla="*/ 339276 w 506969"/>
                    <a:gd name="connsiteY7" fmla="*/ 124043 h 295803"/>
                    <a:gd name="connsiteX8" fmla="*/ 361666 w 506969"/>
                    <a:gd name="connsiteY8" fmla="*/ 0 h 295803"/>
                    <a:gd name="connsiteX9" fmla="*/ 458535 w 506969"/>
                    <a:gd name="connsiteY9" fmla="*/ 0 h 295803"/>
                    <a:gd name="connsiteX10" fmla="*/ 506969 w 506969"/>
                    <a:gd name="connsiteY10" fmla="*/ 268336 h 295803"/>
                    <a:gd name="connsiteX11" fmla="*/ 313231 w 506969"/>
                    <a:gd name="connsiteY11" fmla="*/ 268336 h 295803"/>
                    <a:gd name="connsiteX12" fmla="*/ 313522 w 506969"/>
                    <a:gd name="connsiteY12" fmla="*/ 266721 h 295803"/>
                    <a:gd name="connsiteX13" fmla="*/ 246748 w 506969"/>
                    <a:gd name="connsiteY13" fmla="*/ 266068 h 295803"/>
                    <a:gd name="connsiteX14" fmla="*/ 245262 w 506969"/>
                    <a:gd name="connsiteY14" fmla="*/ 271614 h 295803"/>
                    <a:gd name="connsiteX15" fmla="*/ 205303 w 506969"/>
                    <a:gd name="connsiteY15" fmla="*/ 294684 h 29580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</a:cxnLst>
                  <a:rect l="l" t="t" r="r" b="b"/>
                  <a:pathLst>
                    <a:path w="506969" h="295803">
                      <a:moveTo>
                        <a:pt x="205303" y="294684"/>
                      </a:moveTo>
                      <a:lnTo>
                        <a:pt x="24189" y="246155"/>
                      </a:lnTo>
                      <a:cubicBezTo>
                        <a:pt x="6784" y="241491"/>
                        <a:pt x="-3545" y="223601"/>
                        <a:pt x="1119" y="206196"/>
                      </a:cubicBezTo>
                      <a:lnTo>
                        <a:pt x="18007" y="143169"/>
                      </a:lnTo>
                      <a:cubicBezTo>
                        <a:pt x="28500" y="104008"/>
                        <a:pt x="61313" y="76788"/>
                        <a:pt x="99091" y="71528"/>
                      </a:cubicBezTo>
                      <a:lnTo>
                        <a:pt x="132420" y="73617"/>
                      </a:lnTo>
                      <a:lnTo>
                        <a:pt x="132558" y="72533"/>
                      </a:lnTo>
                      <a:lnTo>
                        <a:pt x="339276" y="124043"/>
                      </a:lnTo>
                      <a:lnTo>
                        <a:pt x="361666" y="0"/>
                      </a:lnTo>
                      <a:lnTo>
                        <a:pt x="458535" y="0"/>
                      </a:lnTo>
                      <a:lnTo>
                        <a:pt x="506969" y="268336"/>
                      </a:lnTo>
                      <a:lnTo>
                        <a:pt x="313231" y="268336"/>
                      </a:lnTo>
                      <a:lnTo>
                        <a:pt x="313522" y="266721"/>
                      </a:lnTo>
                      <a:lnTo>
                        <a:pt x="246748" y="266068"/>
                      </a:lnTo>
                      <a:lnTo>
                        <a:pt x="245262" y="271614"/>
                      </a:lnTo>
                      <a:cubicBezTo>
                        <a:pt x="240598" y="289019"/>
                        <a:pt x="222708" y="299348"/>
                        <a:pt x="205303" y="294684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2" name="フリーフォーム: 図形 141">
                  <a:extLst>
                    <a:ext uri="{FF2B5EF4-FFF2-40B4-BE49-F238E27FC236}">
                      <a16:creationId xmlns:a16="http://schemas.microsoft.com/office/drawing/2014/main" id="{628641A5-3F6C-480F-9902-886E081F02BF}"/>
                    </a:ext>
                  </a:extLst>
                </p:cNvPr>
                <p:cNvSpPr/>
                <p:nvPr/>
              </p:nvSpPr>
              <p:spPr bwMode="auto">
                <a:xfrm>
                  <a:off x="5393871" y="5072316"/>
                  <a:ext cx="163331" cy="155922"/>
                </a:xfrm>
                <a:custGeom>
                  <a:avLst/>
                  <a:gdLst>
                    <a:gd name="connsiteX0" fmla="*/ 57373 w 265610"/>
                    <a:gd name="connsiteY0" fmla="*/ 0 h 253562"/>
                    <a:gd name="connsiteX1" fmla="*/ 197620 w 265610"/>
                    <a:gd name="connsiteY1" fmla="*/ 0 h 253562"/>
                    <a:gd name="connsiteX2" fmla="*/ 207480 w 265610"/>
                    <a:gd name="connsiteY2" fmla="*/ 115052 h 253562"/>
                    <a:gd name="connsiteX3" fmla="*/ 248782 w 265610"/>
                    <a:gd name="connsiteY3" fmla="*/ 115052 h 253562"/>
                    <a:gd name="connsiteX4" fmla="*/ 265610 w 265610"/>
                    <a:gd name="connsiteY4" fmla="*/ 131880 h 253562"/>
                    <a:gd name="connsiteX5" fmla="*/ 265610 w 265610"/>
                    <a:gd name="connsiteY5" fmla="*/ 184307 h 253562"/>
                    <a:gd name="connsiteX6" fmla="*/ 196355 w 265610"/>
                    <a:gd name="connsiteY6" fmla="*/ 253562 h 253562"/>
                    <a:gd name="connsiteX7" fmla="*/ 69255 w 265610"/>
                    <a:gd name="connsiteY7" fmla="*/ 253562 h 253562"/>
                    <a:gd name="connsiteX8" fmla="*/ 0 w 265610"/>
                    <a:gd name="connsiteY8" fmla="*/ 184307 h 253562"/>
                    <a:gd name="connsiteX9" fmla="*/ 0 w 265610"/>
                    <a:gd name="connsiteY9" fmla="*/ 131880 h 253562"/>
                    <a:gd name="connsiteX10" fmla="*/ 16828 w 265610"/>
                    <a:gd name="connsiteY10" fmla="*/ 115052 h 253562"/>
                    <a:gd name="connsiteX11" fmla="*/ 47513 w 265610"/>
                    <a:gd name="connsiteY11" fmla="*/ 115052 h 25356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</a:cxnLst>
                  <a:rect l="l" t="t" r="r" b="b"/>
                  <a:pathLst>
                    <a:path w="265610" h="253562">
                      <a:moveTo>
                        <a:pt x="57373" y="0"/>
                      </a:moveTo>
                      <a:lnTo>
                        <a:pt x="197620" y="0"/>
                      </a:lnTo>
                      <a:lnTo>
                        <a:pt x="207480" y="115052"/>
                      </a:lnTo>
                      <a:lnTo>
                        <a:pt x="248782" y="115052"/>
                      </a:lnTo>
                      <a:cubicBezTo>
                        <a:pt x="258076" y="115052"/>
                        <a:pt x="265610" y="122586"/>
                        <a:pt x="265610" y="131880"/>
                      </a:cubicBezTo>
                      <a:lnTo>
                        <a:pt x="265610" y="184307"/>
                      </a:lnTo>
                      <a:cubicBezTo>
                        <a:pt x="265610" y="222555"/>
                        <a:pt x="234603" y="253562"/>
                        <a:pt x="196355" y="253562"/>
                      </a:cubicBezTo>
                      <a:lnTo>
                        <a:pt x="69255" y="253562"/>
                      </a:lnTo>
                      <a:cubicBezTo>
                        <a:pt x="31007" y="253562"/>
                        <a:pt x="0" y="222555"/>
                        <a:pt x="0" y="184307"/>
                      </a:cubicBezTo>
                      <a:lnTo>
                        <a:pt x="0" y="131880"/>
                      </a:lnTo>
                      <a:cubicBezTo>
                        <a:pt x="0" y="122586"/>
                        <a:pt x="7534" y="115052"/>
                        <a:pt x="16828" y="115052"/>
                      </a:cubicBezTo>
                      <a:lnTo>
                        <a:pt x="47513" y="115052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3" name="フリーフォーム: 図形 142">
                  <a:extLst>
                    <a:ext uri="{FF2B5EF4-FFF2-40B4-BE49-F238E27FC236}">
                      <a16:creationId xmlns:a16="http://schemas.microsoft.com/office/drawing/2014/main" id="{454A088C-D552-4621-BD2E-B27E13B7AF6D}"/>
                    </a:ext>
                  </a:extLst>
                </p:cNvPr>
                <p:cNvSpPr/>
                <p:nvPr/>
              </p:nvSpPr>
              <p:spPr bwMode="auto">
                <a:xfrm>
                  <a:off x="5350073" y="5142492"/>
                  <a:ext cx="250927" cy="335290"/>
                </a:xfrm>
                <a:custGeom>
                  <a:avLst/>
                  <a:gdLst>
                    <a:gd name="connsiteX0" fmla="*/ 101040 w 491941"/>
                    <a:gd name="connsiteY0" fmla="*/ 0 h 663550"/>
                    <a:gd name="connsiteX1" fmla="*/ 122749 w 491941"/>
                    <a:gd name="connsiteY1" fmla="*/ 0 h 663550"/>
                    <a:gd name="connsiteX2" fmla="*/ 148591 w 491941"/>
                    <a:gd name="connsiteY2" fmla="*/ 23518 h 663550"/>
                    <a:gd name="connsiteX3" fmla="*/ 240662 w 491941"/>
                    <a:gd name="connsiteY3" fmla="*/ 48609 h 663550"/>
                    <a:gd name="connsiteX4" fmla="*/ 332733 w 491941"/>
                    <a:gd name="connsiteY4" fmla="*/ 23518 h 663550"/>
                    <a:gd name="connsiteX5" fmla="*/ 358575 w 491941"/>
                    <a:gd name="connsiteY5" fmla="*/ 0 h 663550"/>
                    <a:gd name="connsiteX6" fmla="*/ 390901 w 491941"/>
                    <a:gd name="connsiteY6" fmla="*/ 0 h 663550"/>
                    <a:gd name="connsiteX7" fmla="*/ 491941 w 491941"/>
                    <a:gd name="connsiteY7" fmla="*/ 101040 h 663550"/>
                    <a:gd name="connsiteX8" fmla="*/ 491941 w 491941"/>
                    <a:gd name="connsiteY8" fmla="*/ 663550 h 663550"/>
                    <a:gd name="connsiteX9" fmla="*/ 0 w 491941"/>
                    <a:gd name="connsiteY9" fmla="*/ 663550 h 663550"/>
                    <a:gd name="connsiteX10" fmla="*/ 0 w 491941"/>
                    <a:gd name="connsiteY10" fmla="*/ 101040 h 663550"/>
                    <a:gd name="connsiteX11" fmla="*/ 101040 w 491941"/>
                    <a:gd name="connsiteY11" fmla="*/ 0 h 663550"/>
                    <a:gd name="connsiteX0" fmla="*/ 101040 w 491941"/>
                    <a:gd name="connsiteY0" fmla="*/ 0 h 663550"/>
                    <a:gd name="connsiteX1" fmla="*/ 122749 w 491941"/>
                    <a:gd name="connsiteY1" fmla="*/ 0 h 663550"/>
                    <a:gd name="connsiteX2" fmla="*/ 148591 w 491941"/>
                    <a:gd name="connsiteY2" fmla="*/ 23518 h 663550"/>
                    <a:gd name="connsiteX3" fmla="*/ 332733 w 491941"/>
                    <a:gd name="connsiteY3" fmla="*/ 23518 h 663550"/>
                    <a:gd name="connsiteX4" fmla="*/ 358575 w 491941"/>
                    <a:gd name="connsiteY4" fmla="*/ 0 h 663550"/>
                    <a:gd name="connsiteX5" fmla="*/ 390901 w 491941"/>
                    <a:gd name="connsiteY5" fmla="*/ 0 h 663550"/>
                    <a:gd name="connsiteX6" fmla="*/ 491941 w 491941"/>
                    <a:gd name="connsiteY6" fmla="*/ 101040 h 663550"/>
                    <a:gd name="connsiteX7" fmla="*/ 491941 w 491941"/>
                    <a:gd name="connsiteY7" fmla="*/ 663550 h 663550"/>
                    <a:gd name="connsiteX8" fmla="*/ 0 w 491941"/>
                    <a:gd name="connsiteY8" fmla="*/ 663550 h 663550"/>
                    <a:gd name="connsiteX9" fmla="*/ 0 w 491941"/>
                    <a:gd name="connsiteY9" fmla="*/ 101040 h 663550"/>
                    <a:gd name="connsiteX10" fmla="*/ 101040 w 491941"/>
                    <a:gd name="connsiteY10" fmla="*/ 0 h 663550"/>
                    <a:gd name="connsiteX0" fmla="*/ 101040 w 491941"/>
                    <a:gd name="connsiteY0" fmla="*/ 0 h 663550"/>
                    <a:gd name="connsiteX1" fmla="*/ 122749 w 491941"/>
                    <a:gd name="connsiteY1" fmla="*/ 0 h 663550"/>
                    <a:gd name="connsiteX2" fmla="*/ 332733 w 491941"/>
                    <a:gd name="connsiteY2" fmla="*/ 23518 h 663550"/>
                    <a:gd name="connsiteX3" fmla="*/ 358575 w 491941"/>
                    <a:gd name="connsiteY3" fmla="*/ 0 h 663550"/>
                    <a:gd name="connsiteX4" fmla="*/ 390901 w 491941"/>
                    <a:gd name="connsiteY4" fmla="*/ 0 h 663550"/>
                    <a:gd name="connsiteX5" fmla="*/ 491941 w 491941"/>
                    <a:gd name="connsiteY5" fmla="*/ 101040 h 663550"/>
                    <a:gd name="connsiteX6" fmla="*/ 491941 w 491941"/>
                    <a:gd name="connsiteY6" fmla="*/ 663550 h 663550"/>
                    <a:gd name="connsiteX7" fmla="*/ 0 w 491941"/>
                    <a:gd name="connsiteY7" fmla="*/ 663550 h 663550"/>
                    <a:gd name="connsiteX8" fmla="*/ 0 w 491941"/>
                    <a:gd name="connsiteY8" fmla="*/ 101040 h 663550"/>
                    <a:gd name="connsiteX9" fmla="*/ 101040 w 491941"/>
                    <a:gd name="connsiteY9" fmla="*/ 0 h 663550"/>
                    <a:gd name="connsiteX0" fmla="*/ 101040 w 491941"/>
                    <a:gd name="connsiteY0" fmla="*/ 0 h 663550"/>
                    <a:gd name="connsiteX1" fmla="*/ 122749 w 491941"/>
                    <a:gd name="connsiteY1" fmla="*/ 0 h 663550"/>
                    <a:gd name="connsiteX2" fmla="*/ 358575 w 491941"/>
                    <a:gd name="connsiteY2" fmla="*/ 0 h 663550"/>
                    <a:gd name="connsiteX3" fmla="*/ 390901 w 491941"/>
                    <a:gd name="connsiteY3" fmla="*/ 0 h 663550"/>
                    <a:gd name="connsiteX4" fmla="*/ 491941 w 491941"/>
                    <a:gd name="connsiteY4" fmla="*/ 101040 h 663550"/>
                    <a:gd name="connsiteX5" fmla="*/ 491941 w 491941"/>
                    <a:gd name="connsiteY5" fmla="*/ 663550 h 663550"/>
                    <a:gd name="connsiteX6" fmla="*/ 0 w 491941"/>
                    <a:gd name="connsiteY6" fmla="*/ 663550 h 663550"/>
                    <a:gd name="connsiteX7" fmla="*/ 0 w 491941"/>
                    <a:gd name="connsiteY7" fmla="*/ 101040 h 663550"/>
                    <a:gd name="connsiteX8" fmla="*/ 101040 w 491941"/>
                    <a:gd name="connsiteY8" fmla="*/ 0 h 66355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491941" h="663550">
                      <a:moveTo>
                        <a:pt x="101040" y="0"/>
                      </a:moveTo>
                      <a:lnTo>
                        <a:pt x="122749" y="0"/>
                      </a:lnTo>
                      <a:lnTo>
                        <a:pt x="358575" y="0"/>
                      </a:lnTo>
                      <a:lnTo>
                        <a:pt x="390901" y="0"/>
                      </a:lnTo>
                      <a:cubicBezTo>
                        <a:pt x="446704" y="0"/>
                        <a:pt x="491941" y="45237"/>
                        <a:pt x="491941" y="101040"/>
                      </a:cubicBezTo>
                      <a:lnTo>
                        <a:pt x="491941" y="663550"/>
                      </a:lnTo>
                      <a:lnTo>
                        <a:pt x="0" y="663550"/>
                      </a:lnTo>
                      <a:lnTo>
                        <a:pt x="0" y="101040"/>
                      </a:lnTo>
                      <a:cubicBezTo>
                        <a:pt x="0" y="45237"/>
                        <a:pt x="45237" y="0"/>
                        <a:pt x="101040" y="0"/>
                      </a:cubicBezTo>
                      <a:close/>
                    </a:path>
                  </a:pathLst>
                </a:custGeom>
                <a:solidFill>
                  <a:srgbClr val="0070C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44" name="グループ化 143">
                  <a:extLst>
                    <a:ext uri="{FF2B5EF4-FFF2-40B4-BE49-F238E27FC236}">
                      <a16:creationId xmlns:a16="http://schemas.microsoft.com/office/drawing/2014/main" id="{13BCA978-D8DC-4584-99F0-D3C0418B82DC}"/>
                    </a:ext>
                  </a:extLst>
                </p:cNvPr>
                <p:cNvGrpSpPr/>
                <p:nvPr/>
              </p:nvGrpSpPr>
              <p:grpSpPr>
                <a:xfrm rot="1440141">
                  <a:off x="5214378" y="4540650"/>
                  <a:ext cx="515789" cy="548473"/>
                  <a:chOff x="2226483" y="2045506"/>
                  <a:chExt cx="838780" cy="891930"/>
                </a:xfrm>
              </p:grpSpPr>
              <p:sp>
                <p:nvSpPr>
                  <p:cNvPr id="152" name="フリーフォーム: 図形 151">
                    <a:extLst>
                      <a:ext uri="{FF2B5EF4-FFF2-40B4-BE49-F238E27FC236}">
                        <a16:creationId xmlns:a16="http://schemas.microsoft.com/office/drawing/2014/main" id="{45996915-FED4-474E-A9F7-E1B73F9EC7A9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26483" y="2045506"/>
                    <a:ext cx="838780" cy="891930"/>
                  </a:xfrm>
                  <a:custGeom>
                    <a:avLst/>
                    <a:gdLst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5243 w 838780"/>
                      <a:gd name="connsiteY5" fmla="*/ 846331 h 891930"/>
                      <a:gd name="connsiteX6" fmla="*/ 346483 w 838780"/>
                      <a:gd name="connsiteY6" fmla="*/ 790657 h 891930"/>
                      <a:gd name="connsiteX7" fmla="*/ 203453 w 838780"/>
                      <a:gd name="connsiteY7" fmla="*/ 647627 h 891930"/>
                      <a:gd name="connsiteX8" fmla="*/ 102316 w 838780"/>
                      <a:gd name="connsiteY8" fmla="*/ 689520 h 891930"/>
                      <a:gd name="connsiteX9" fmla="*/ 85958 w 838780"/>
                      <a:gd name="connsiteY9" fmla="*/ 713781 h 891930"/>
                      <a:gd name="connsiteX10" fmla="*/ 71625 w 838780"/>
                      <a:gd name="connsiteY10" fmla="*/ 695309 h 891930"/>
                      <a:gd name="connsiteX11" fmla="*/ 0 w 838780"/>
                      <a:gd name="connsiteY11" fmla="*/ 445965 h 891930"/>
                      <a:gd name="connsiteX12" fmla="*/ 419390 w 838780"/>
                      <a:gd name="connsiteY12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5243 w 838780"/>
                      <a:gd name="connsiteY5" fmla="*/ 846331 h 891930"/>
                      <a:gd name="connsiteX6" fmla="*/ 346483 w 838780"/>
                      <a:gd name="connsiteY6" fmla="*/ 790657 h 891930"/>
                      <a:gd name="connsiteX7" fmla="*/ 102316 w 838780"/>
                      <a:gd name="connsiteY7" fmla="*/ 689520 h 891930"/>
                      <a:gd name="connsiteX8" fmla="*/ 85958 w 838780"/>
                      <a:gd name="connsiteY8" fmla="*/ 713781 h 891930"/>
                      <a:gd name="connsiteX9" fmla="*/ 71625 w 838780"/>
                      <a:gd name="connsiteY9" fmla="*/ 695309 h 891930"/>
                      <a:gd name="connsiteX10" fmla="*/ 0 w 838780"/>
                      <a:gd name="connsiteY10" fmla="*/ 445965 h 891930"/>
                      <a:gd name="connsiteX11" fmla="*/ 419390 w 838780"/>
                      <a:gd name="connsiteY11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5243 w 838780"/>
                      <a:gd name="connsiteY5" fmla="*/ 846331 h 891930"/>
                      <a:gd name="connsiteX6" fmla="*/ 346483 w 838780"/>
                      <a:gd name="connsiteY6" fmla="*/ 790657 h 891930"/>
                      <a:gd name="connsiteX7" fmla="*/ 85958 w 838780"/>
                      <a:gd name="connsiteY7" fmla="*/ 713781 h 891930"/>
                      <a:gd name="connsiteX8" fmla="*/ 71625 w 838780"/>
                      <a:gd name="connsiteY8" fmla="*/ 695309 h 891930"/>
                      <a:gd name="connsiteX9" fmla="*/ 0 w 838780"/>
                      <a:gd name="connsiteY9" fmla="*/ 445965 h 891930"/>
                      <a:gd name="connsiteX10" fmla="*/ 419390 w 838780"/>
                      <a:gd name="connsiteY10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5243 w 838780"/>
                      <a:gd name="connsiteY5" fmla="*/ 846331 h 891930"/>
                      <a:gd name="connsiteX6" fmla="*/ 321742 w 838780"/>
                      <a:gd name="connsiteY6" fmla="*/ 676555 h 891930"/>
                      <a:gd name="connsiteX7" fmla="*/ 85958 w 838780"/>
                      <a:gd name="connsiteY7" fmla="*/ 713781 h 891930"/>
                      <a:gd name="connsiteX8" fmla="*/ 71625 w 838780"/>
                      <a:gd name="connsiteY8" fmla="*/ 695309 h 891930"/>
                      <a:gd name="connsiteX9" fmla="*/ 0 w 838780"/>
                      <a:gd name="connsiteY9" fmla="*/ 445965 h 891930"/>
                      <a:gd name="connsiteX10" fmla="*/ 419390 w 838780"/>
                      <a:gd name="connsiteY10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5243 w 838780"/>
                      <a:gd name="connsiteY5" fmla="*/ 846331 h 891930"/>
                      <a:gd name="connsiteX6" fmla="*/ 321742 w 838780"/>
                      <a:gd name="connsiteY6" fmla="*/ 676555 h 891930"/>
                      <a:gd name="connsiteX7" fmla="*/ 125162 w 838780"/>
                      <a:gd name="connsiteY7" fmla="*/ 766704 h 891930"/>
                      <a:gd name="connsiteX8" fmla="*/ 71625 w 838780"/>
                      <a:gd name="connsiteY8" fmla="*/ 695309 h 891930"/>
                      <a:gd name="connsiteX9" fmla="*/ 0 w 838780"/>
                      <a:gd name="connsiteY9" fmla="*/ 445965 h 891930"/>
                      <a:gd name="connsiteX10" fmla="*/ 419390 w 838780"/>
                      <a:gd name="connsiteY10" fmla="*/ 0 h 891930"/>
                      <a:gd name="connsiteX0" fmla="*/ 424352 w 843742"/>
                      <a:gd name="connsiteY0" fmla="*/ 0 h 891930"/>
                      <a:gd name="connsiteX1" fmla="*/ 843742 w 843742"/>
                      <a:gd name="connsiteY1" fmla="*/ 445965 h 891930"/>
                      <a:gd name="connsiteX2" fmla="*/ 424352 w 843742"/>
                      <a:gd name="connsiteY2" fmla="*/ 891930 h 891930"/>
                      <a:gd name="connsiteX3" fmla="*/ 339830 w 843742"/>
                      <a:gd name="connsiteY3" fmla="*/ 882870 h 891930"/>
                      <a:gd name="connsiteX4" fmla="*/ 319986 w 843742"/>
                      <a:gd name="connsiteY4" fmla="*/ 876319 h 891930"/>
                      <a:gd name="connsiteX5" fmla="*/ 340205 w 843742"/>
                      <a:gd name="connsiteY5" fmla="*/ 846331 h 891930"/>
                      <a:gd name="connsiteX6" fmla="*/ 326704 w 843742"/>
                      <a:gd name="connsiteY6" fmla="*/ 676555 h 891930"/>
                      <a:gd name="connsiteX7" fmla="*/ 130124 w 843742"/>
                      <a:gd name="connsiteY7" fmla="*/ 766704 h 891930"/>
                      <a:gd name="connsiteX8" fmla="*/ 28985 w 843742"/>
                      <a:gd name="connsiteY8" fmla="*/ 734752 h 891930"/>
                      <a:gd name="connsiteX9" fmla="*/ 4962 w 843742"/>
                      <a:gd name="connsiteY9" fmla="*/ 445965 h 891930"/>
                      <a:gd name="connsiteX10" fmla="*/ 424352 w 843742"/>
                      <a:gd name="connsiteY10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5243 w 838780"/>
                      <a:gd name="connsiteY5" fmla="*/ 846331 h 891930"/>
                      <a:gd name="connsiteX6" fmla="*/ 321742 w 838780"/>
                      <a:gd name="connsiteY6" fmla="*/ 676555 h 891930"/>
                      <a:gd name="connsiteX7" fmla="*/ 125162 w 838780"/>
                      <a:gd name="connsiteY7" fmla="*/ 766704 h 891930"/>
                      <a:gd name="connsiteX8" fmla="*/ 24023 w 838780"/>
                      <a:gd name="connsiteY8" fmla="*/ 734752 h 891930"/>
                      <a:gd name="connsiteX9" fmla="*/ 0 w 838780"/>
                      <a:gd name="connsiteY9" fmla="*/ 445965 h 891930"/>
                      <a:gd name="connsiteX10" fmla="*/ 419390 w 838780"/>
                      <a:gd name="connsiteY10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5243 w 838780"/>
                      <a:gd name="connsiteY5" fmla="*/ 846331 h 891930"/>
                      <a:gd name="connsiteX6" fmla="*/ 321742 w 838780"/>
                      <a:gd name="connsiteY6" fmla="*/ 676555 h 891930"/>
                      <a:gd name="connsiteX7" fmla="*/ 140405 w 838780"/>
                      <a:gd name="connsiteY7" fmla="*/ 783376 h 891930"/>
                      <a:gd name="connsiteX8" fmla="*/ 24023 w 838780"/>
                      <a:gd name="connsiteY8" fmla="*/ 734752 h 891930"/>
                      <a:gd name="connsiteX9" fmla="*/ 0 w 838780"/>
                      <a:gd name="connsiteY9" fmla="*/ 445965 h 891930"/>
                      <a:gd name="connsiteX10" fmla="*/ 419390 w 838780"/>
                      <a:gd name="connsiteY10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5243 w 838780"/>
                      <a:gd name="connsiteY5" fmla="*/ 846331 h 891930"/>
                      <a:gd name="connsiteX6" fmla="*/ 281173 w 838780"/>
                      <a:gd name="connsiteY6" fmla="*/ 749360 h 891930"/>
                      <a:gd name="connsiteX7" fmla="*/ 140405 w 838780"/>
                      <a:gd name="connsiteY7" fmla="*/ 783376 h 891930"/>
                      <a:gd name="connsiteX8" fmla="*/ 24023 w 838780"/>
                      <a:gd name="connsiteY8" fmla="*/ 734752 h 891930"/>
                      <a:gd name="connsiteX9" fmla="*/ 0 w 838780"/>
                      <a:gd name="connsiteY9" fmla="*/ 445965 h 891930"/>
                      <a:gd name="connsiteX10" fmla="*/ 419390 w 838780"/>
                      <a:gd name="connsiteY10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7910 w 838780"/>
                      <a:gd name="connsiteY5" fmla="*/ 858176 h 891930"/>
                      <a:gd name="connsiteX6" fmla="*/ 281173 w 838780"/>
                      <a:gd name="connsiteY6" fmla="*/ 749360 h 891930"/>
                      <a:gd name="connsiteX7" fmla="*/ 140405 w 838780"/>
                      <a:gd name="connsiteY7" fmla="*/ 783376 h 891930"/>
                      <a:gd name="connsiteX8" fmla="*/ 24023 w 838780"/>
                      <a:gd name="connsiteY8" fmla="*/ 734752 h 891930"/>
                      <a:gd name="connsiteX9" fmla="*/ 0 w 838780"/>
                      <a:gd name="connsiteY9" fmla="*/ 445965 h 891930"/>
                      <a:gd name="connsiteX10" fmla="*/ 419390 w 838780"/>
                      <a:gd name="connsiteY10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281173 w 838780"/>
                      <a:gd name="connsiteY5" fmla="*/ 749360 h 891930"/>
                      <a:gd name="connsiteX6" fmla="*/ 140405 w 838780"/>
                      <a:gd name="connsiteY6" fmla="*/ 783376 h 891930"/>
                      <a:gd name="connsiteX7" fmla="*/ 24023 w 838780"/>
                      <a:gd name="connsiteY7" fmla="*/ 734752 h 891930"/>
                      <a:gd name="connsiteX8" fmla="*/ 0 w 838780"/>
                      <a:gd name="connsiteY8" fmla="*/ 445965 h 891930"/>
                      <a:gd name="connsiteX9" fmla="*/ 419390 w 838780"/>
                      <a:gd name="connsiteY9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281173 w 838780"/>
                      <a:gd name="connsiteY5" fmla="*/ 749360 h 891930"/>
                      <a:gd name="connsiteX6" fmla="*/ 140405 w 838780"/>
                      <a:gd name="connsiteY6" fmla="*/ 783376 h 891930"/>
                      <a:gd name="connsiteX7" fmla="*/ 24023 w 838780"/>
                      <a:gd name="connsiteY7" fmla="*/ 734752 h 891930"/>
                      <a:gd name="connsiteX8" fmla="*/ 0 w 838780"/>
                      <a:gd name="connsiteY8" fmla="*/ 445965 h 891930"/>
                      <a:gd name="connsiteX9" fmla="*/ 419390 w 838780"/>
                      <a:gd name="connsiteY9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281173 w 838780"/>
                      <a:gd name="connsiteY5" fmla="*/ 749360 h 891930"/>
                      <a:gd name="connsiteX6" fmla="*/ 140405 w 838780"/>
                      <a:gd name="connsiteY6" fmla="*/ 783376 h 891930"/>
                      <a:gd name="connsiteX7" fmla="*/ 24023 w 838780"/>
                      <a:gd name="connsiteY7" fmla="*/ 734752 h 891930"/>
                      <a:gd name="connsiteX8" fmla="*/ 0 w 838780"/>
                      <a:gd name="connsiteY8" fmla="*/ 445965 h 891930"/>
                      <a:gd name="connsiteX9" fmla="*/ 419390 w 838780"/>
                      <a:gd name="connsiteY9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281173 w 838780"/>
                      <a:gd name="connsiteY5" fmla="*/ 749360 h 891930"/>
                      <a:gd name="connsiteX6" fmla="*/ 140405 w 838780"/>
                      <a:gd name="connsiteY6" fmla="*/ 783376 h 891930"/>
                      <a:gd name="connsiteX7" fmla="*/ 24023 w 838780"/>
                      <a:gd name="connsiteY7" fmla="*/ 734752 h 891930"/>
                      <a:gd name="connsiteX8" fmla="*/ 0 w 838780"/>
                      <a:gd name="connsiteY8" fmla="*/ 445965 h 891930"/>
                      <a:gd name="connsiteX9" fmla="*/ 419390 w 838780"/>
                      <a:gd name="connsiteY9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281173 w 838780"/>
                      <a:gd name="connsiteY5" fmla="*/ 749360 h 891930"/>
                      <a:gd name="connsiteX6" fmla="*/ 148646 w 838780"/>
                      <a:gd name="connsiteY6" fmla="*/ 813594 h 891930"/>
                      <a:gd name="connsiteX7" fmla="*/ 24023 w 838780"/>
                      <a:gd name="connsiteY7" fmla="*/ 734752 h 891930"/>
                      <a:gd name="connsiteX8" fmla="*/ 0 w 838780"/>
                      <a:gd name="connsiteY8" fmla="*/ 445965 h 891930"/>
                      <a:gd name="connsiteX9" fmla="*/ 419390 w 838780"/>
                      <a:gd name="connsiteY9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281173 w 838780"/>
                      <a:gd name="connsiteY5" fmla="*/ 749360 h 891930"/>
                      <a:gd name="connsiteX6" fmla="*/ 148646 w 838780"/>
                      <a:gd name="connsiteY6" fmla="*/ 813594 h 891930"/>
                      <a:gd name="connsiteX7" fmla="*/ 24023 w 838780"/>
                      <a:gd name="connsiteY7" fmla="*/ 734752 h 891930"/>
                      <a:gd name="connsiteX8" fmla="*/ 0 w 838780"/>
                      <a:gd name="connsiteY8" fmla="*/ 445965 h 891930"/>
                      <a:gd name="connsiteX9" fmla="*/ 419390 w 838780"/>
                      <a:gd name="connsiteY9" fmla="*/ 0 h 891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38780" h="891930">
                        <a:moveTo>
                          <a:pt x="419390" y="0"/>
                        </a:moveTo>
                        <a:cubicBezTo>
                          <a:pt x="651013" y="0"/>
                          <a:pt x="838780" y="199665"/>
                          <a:pt x="838780" y="445965"/>
                        </a:cubicBezTo>
                        <a:cubicBezTo>
                          <a:pt x="838780" y="692265"/>
                          <a:pt x="651013" y="891930"/>
                          <a:pt x="419390" y="891930"/>
                        </a:cubicBezTo>
                        <a:cubicBezTo>
                          <a:pt x="390437" y="891930"/>
                          <a:pt x="362170" y="888810"/>
                          <a:pt x="334868" y="882870"/>
                        </a:cubicBezTo>
                        <a:lnTo>
                          <a:pt x="315024" y="876319"/>
                        </a:lnTo>
                        <a:cubicBezTo>
                          <a:pt x="303740" y="833999"/>
                          <a:pt x="308903" y="759814"/>
                          <a:pt x="281173" y="749360"/>
                        </a:cubicBezTo>
                        <a:cubicBezTo>
                          <a:pt x="253443" y="738906"/>
                          <a:pt x="194456" y="829485"/>
                          <a:pt x="148646" y="813594"/>
                        </a:cubicBezTo>
                        <a:cubicBezTo>
                          <a:pt x="139815" y="771011"/>
                          <a:pt x="80728" y="779478"/>
                          <a:pt x="24023" y="734752"/>
                        </a:cubicBezTo>
                        <a:cubicBezTo>
                          <a:pt x="120996" y="701919"/>
                          <a:pt x="0" y="538328"/>
                          <a:pt x="0" y="445965"/>
                        </a:cubicBezTo>
                        <a:cubicBezTo>
                          <a:pt x="0" y="199665"/>
                          <a:pt x="187767" y="0"/>
                          <a:pt x="419390" y="0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3" name="フリーフォーム: 図形 152">
                    <a:extLst>
                      <a:ext uri="{FF2B5EF4-FFF2-40B4-BE49-F238E27FC236}">
                        <a16:creationId xmlns:a16="http://schemas.microsoft.com/office/drawing/2014/main" id="{FFA9AA7E-6EE4-4879-93FF-9D0BF60526A2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35412" y="2448149"/>
                    <a:ext cx="185854" cy="281538"/>
                  </a:xfrm>
                  <a:custGeom>
                    <a:avLst/>
                    <a:gdLst>
                      <a:gd name="connsiteX0" fmla="*/ 65683 w 185854"/>
                      <a:gd name="connsiteY0" fmla="*/ 0 h 281538"/>
                      <a:gd name="connsiteX1" fmla="*/ 185854 w 185854"/>
                      <a:gd name="connsiteY1" fmla="*/ 140769 h 281538"/>
                      <a:gd name="connsiteX2" fmla="*/ 65683 w 185854"/>
                      <a:gd name="connsiteY2" fmla="*/ 281538 h 281538"/>
                      <a:gd name="connsiteX3" fmla="*/ 29956 w 185854"/>
                      <a:gd name="connsiteY3" fmla="*/ 273089 h 281538"/>
                      <a:gd name="connsiteX4" fmla="*/ 16397 w 185854"/>
                      <a:gd name="connsiteY4" fmla="*/ 216354 h 281538"/>
                      <a:gd name="connsiteX5" fmla="*/ 0 w 185854"/>
                      <a:gd name="connsiteY5" fmla="*/ 31903 h 281538"/>
                      <a:gd name="connsiteX6" fmla="*/ 489 w 185854"/>
                      <a:gd name="connsiteY6" fmla="*/ 25608 h 281538"/>
                      <a:gd name="connsiteX7" fmla="*/ 18907 w 185854"/>
                      <a:gd name="connsiteY7" fmla="*/ 11062 h 281538"/>
                      <a:gd name="connsiteX8" fmla="*/ 65683 w 185854"/>
                      <a:gd name="connsiteY8" fmla="*/ 0 h 281538"/>
                      <a:gd name="connsiteX0" fmla="*/ 16397 w 185854"/>
                      <a:gd name="connsiteY0" fmla="*/ 216354 h 307794"/>
                      <a:gd name="connsiteX1" fmla="*/ 0 w 185854"/>
                      <a:gd name="connsiteY1" fmla="*/ 31903 h 307794"/>
                      <a:gd name="connsiteX2" fmla="*/ 489 w 185854"/>
                      <a:gd name="connsiteY2" fmla="*/ 25608 h 307794"/>
                      <a:gd name="connsiteX3" fmla="*/ 18907 w 185854"/>
                      <a:gd name="connsiteY3" fmla="*/ 11062 h 307794"/>
                      <a:gd name="connsiteX4" fmla="*/ 65683 w 185854"/>
                      <a:gd name="connsiteY4" fmla="*/ 0 h 307794"/>
                      <a:gd name="connsiteX5" fmla="*/ 185854 w 185854"/>
                      <a:gd name="connsiteY5" fmla="*/ 140769 h 307794"/>
                      <a:gd name="connsiteX6" fmla="*/ 65683 w 185854"/>
                      <a:gd name="connsiteY6" fmla="*/ 281538 h 307794"/>
                      <a:gd name="connsiteX7" fmla="*/ 29956 w 185854"/>
                      <a:gd name="connsiteY7" fmla="*/ 273089 h 307794"/>
                      <a:gd name="connsiteX8" fmla="*/ 107837 w 185854"/>
                      <a:gd name="connsiteY8" fmla="*/ 307794 h 307794"/>
                      <a:gd name="connsiteX0" fmla="*/ 16397 w 185854"/>
                      <a:gd name="connsiteY0" fmla="*/ 216354 h 281538"/>
                      <a:gd name="connsiteX1" fmla="*/ 0 w 185854"/>
                      <a:gd name="connsiteY1" fmla="*/ 31903 h 281538"/>
                      <a:gd name="connsiteX2" fmla="*/ 489 w 185854"/>
                      <a:gd name="connsiteY2" fmla="*/ 25608 h 281538"/>
                      <a:gd name="connsiteX3" fmla="*/ 18907 w 185854"/>
                      <a:gd name="connsiteY3" fmla="*/ 11062 h 281538"/>
                      <a:gd name="connsiteX4" fmla="*/ 65683 w 185854"/>
                      <a:gd name="connsiteY4" fmla="*/ 0 h 281538"/>
                      <a:gd name="connsiteX5" fmla="*/ 185854 w 185854"/>
                      <a:gd name="connsiteY5" fmla="*/ 140769 h 281538"/>
                      <a:gd name="connsiteX6" fmla="*/ 65683 w 185854"/>
                      <a:gd name="connsiteY6" fmla="*/ 281538 h 281538"/>
                      <a:gd name="connsiteX7" fmla="*/ 29956 w 185854"/>
                      <a:gd name="connsiteY7" fmla="*/ 273089 h 281538"/>
                      <a:gd name="connsiteX0" fmla="*/ 0 w 185854"/>
                      <a:gd name="connsiteY0" fmla="*/ 31903 h 281538"/>
                      <a:gd name="connsiteX1" fmla="*/ 489 w 185854"/>
                      <a:gd name="connsiteY1" fmla="*/ 25608 h 281538"/>
                      <a:gd name="connsiteX2" fmla="*/ 18907 w 185854"/>
                      <a:gd name="connsiteY2" fmla="*/ 11062 h 281538"/>
                      <a:gd name="connsiteX3" fmla="*/ 65683 w 185854"/>
                      <a:gd name="connsiteY3" fmla="*/ 0 h 281538"/>
                      <a:gd name="connsiteX4" fmla="*/ 185854 w 185854"/>
                      <a:gd name="connsiteY4" fmla="*/ 140769 h 281538"/>
                      <a:gd name="connsiteX5" fmla="*/ 65683 w 185854"/>
                      <a:gd name="connsiteY5" fmla="*/ 281538 h 281538"/>
                      <a:gd name="connsiteX6" fmla="*/ 29956 w 185854"/>
                      <a:gd name="connsiteY6" fmla="*/ 273089 h 2815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5854" h="281538">
                        <a:moveTo>
                          <a:pt x="0" y="31903"/>
                        </a:moveTo>
                        <a:lnTo>
                          <a:pt x="489" y="25608"/>
                        </a:lnTo>
                        <a:lnTo>
                          <a:pt x="18907" y="11062"/>
                        </a:lnTo>
                        <a:cubicBezTo>
                          <a:pt x="33284" y="3939"/>
                          <a:pt x="49091" y="0"/>
                          <a:pt x="65683" y="0"/>
                        </a:cubicBezTo>
                        <a:cubicBezTo>
                          <a:pt x="132052" y="0"/>
                          <a:pt x="185854" y="63024"/>
                          <a:pt x="185854" y="140769"/>
                        </a:cubicBezTo>
                        <a:cubicBezTo>
                          <a:pt x="185854" y="218514"/>
                          <a:pt x="132052" y="281538"/>
                          <a:pt x="65683" y="281538"/>
                        </a:cubicBezTo>
                        <a:lnTo>
                          <a:pt x="29956" y="273089"/>
                        </a:lnTo>
                      </a:path>
                    </a:pathLst>
                  </a:custGeom>
                  <a:solidFill>
                    <a:srgbClr val="FFCC66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4" name="楕円 153">
                    <a:extLst>
                      <a:ext uri="{FF2B5EF4-FFF2-40B4-BE49-F238E27FC236}">
                        <a16:creationId xmlns:a16="http://schemas.microsoft.com/office/drawing/2014/main" id="{7CA0AE0C-6F56-4A1C-A682-FF1A9C08646F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38335" y="2527196"/>
                    <a:ext cx="82719" cy="82719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145" name="台形 144">
                  <a:extLst>
                    <a:ext uri="{FF2B5EF4-FFF2-40B4-BE49-F238E27FC236}">
                      <a16:creationId xmlns:a16="http://schemas.microsoft.com/office/drawing/2014/main" id="{4DA2193A-BF27-435F-908B-43A53D0934A4}"/>
                    </a:ext>
                  </a:extLst>
                </p:cNvPr>
                <p:cNvSpPr/>
                <p:nvPr/>
              </p:nvSpPr>
              <p:spPr bwMode="auto">
                <a:xfrm rot="12297119">
                  <a:off x="5442334" y="4709338"/>
                  <a:ext cx="66541" cy="398218"/>
                </a:xfrm>
                <a:prstGeom prst="trapezoid">
                  <a:avLst/>
                </a:pr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6" name="フリーフォーム: 図形 145">
                  <a:extLst>
                    <a:ext uri="{FF2B5EF4-FFF2-40B4-BE49-F238E27FC236}">
                      <a16:creationId xmlns:a16="http://schemas.microsoft.com/office/drawing/2014/main" id="{F8C329F5-121D-4DD4-B842-626F8BCC30F8}"/>
                    </a:ext>
                  </a:extLst>
                </p:cNvPr>
                <p:cNvSpPr/>
                <p:nvPr/>
              </p:nvSpPr>
              <p:spPr bwMode="auto">
                <a:xfrm rot="1413598">
                  <a:off x="5301544" y="4479759"/>
                  <a:ext cx="519581" cy="264873"/>
                </a:xfrm>
                <a:custGeom>
                  <a:avLst/>
                  <a:gdLst>
                    <a:gd name="connsiteX0" fmla="*/ 374993 w 749986"/>
                    <a:gd name="connsiteY0" fmla="*/ 0 h 382330"/>
                    <a:gd name="connsiteX1" fmla="*/ 749986 w 749986"/>
                    <a:gd name="connsiteY1" fmla="*/ 374993 h 382330"/>
                    <a:gd name="connsiteX2" fmla="*/ 748505 w 749986"/>
                    <a:gd name="connsiteY2" fmla="*/ 382330 h 382330"/>
                    <a:gd name="connsiteX3" fmla="*/ 684761 w 749986"/>
                    <a:gd name="connsiteY3" fmla="*/ 377503 h 382330"/>
                    <a:gd name="connsiteX4" fmla="*/ 374993 w 749986"/>
                    <a:gd name="connsiteY4" fmla="*/ 369884 h 382330"/>
                    <a:gd name="connsiteX5" fmla="*/ 65225 w 749986"/>
                    <a:gd name="connsiteY5" fmla="*/ 377503 h 382330"/>
                    <a:gd name="connsiteX6" fmla="*/ 1481 w 749986"/>
                    <a:gd name="connsiteY6" fmla="*/ 382330 h 382330"/>
                    <a:gd name="connsiteX7" fmla="*/ 0 w 749986"/>
                    <a:gd name="connsiteY7" fmla="*/ 374993 h 382330"/>
                    <a:gd name="connsiteX8" fmla="*/ 374993 w 749986"/>
                    <a:gd name="connsiteY8" fmla="*/ 0 h 3823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49986" h="382330">
                      <a:moveTo>
                        <a:pt x="374993" y="0"/>
                      </a:moveTo>
                      <a:cubicBezTo>
                        <a:pt x="582096" y="0"/>
                        <a:pt x="749986" y="167890"/>
                        <a:pt x="749986" y="374993"/>
                      </a:cubicBezTo>
                      <a:lnTo>
                        <a:pt x="748505" y="382330"/>
                      </a:lnTo>
                      <a:lnTo>
                        <a:pt x="684761" y="377503"/>
                      </a:lnTo>
                      <a:cubicBezTo>
                        <a:pt x="584703" y="372507"/>
                        <a:pt x="481104" y="369884"/>
                        <a:pt x="374993" y="369884"/>
                      </a:cubicBezTo>
                      <a:cubicBezTo>
                        <a:pt x="268883" y="369884"/>
                        <a:pt x="165283" y="372507"/>
                        <a:pt x="65225" y="377503"/>
                      </a:cubicBezTo>
                      <a:lnTo>
                        <a:pt x="1481" y="382330"/>
                      </a:lnTo>
                      <a:lnTo>
                        <a:pt x="0" y="374993"/>
                      </a:lnTo>
                      <a:cubicBezTo>
                        <a:pt x="0" y="167890"/>
                        <a:pt x="167890" y="0"/>
                        <a:pt x="37499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7" name="正方形/長方形 146">
                  <a:extLst>
                    <a:ext uri="{FF2B5EF4-FFF2-40B4-BE49-F238E27FC236}">
                      <a16:creationId xmlns:a16="http://schemas.microsoft.com/office/drawing/2014/main" id="{4C314FEA-DE01-494A-A5CB-D906914D6F58}"/>
                    </a:ext>
                  </a:extLst>
                </p:cNvPr>
                <p:cNvSpPr/>
                <p:nvPr/>
              </p:nvSpPr>
              <p:spPr bwMode="auto">
                <a:xfrm rot="18880417">
                  <a:off x="4808742" y="5400602"/>
                  <a:ext cx="343824" cy="28859"/>
                </a:xfrm>
                <a:prstGeom prst="rect">
                  <a:avLst/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148" name="円/楕円 5839">
                  <a:extLst>
                    <a:ext uri="{FF2B5EF4-FFF2-40B4-BE49-F238E27FC236}">
                      <a16:creationId xmlns:a16="http://schemas.microsoft.com/office/drawing/2014/main" id="{737E7396-45A9-48D2-83B2-21BA323A7C99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5062365" y="5103262"/>
                  <a:ext cx="75694" cy="365388"/>
                </a:xfrm>
                <a:prstGeom prst="ellipse">
                  <a:avLst/>
                </a:prstGeom>
                <a:solidFill>
                  <a:srgbClr val="000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grpSp>
              <p:nvGrpSpPr>
                <p:cNvPr id="149" name="グループ化 148">
                  <a:extLst>
                    <a:ext uri="{FF2B5EF4-FFF2-40B4-BE49-F238E27FC236}">
                      <a16:creationId xmlns:a16="http://schemas.microsoft.com/office/drawing/2014/main" id="{E4AD7789-440A-4CA3-9BAD-187DD1AA8707}"/>
                    </a:ext>
                  </a:extLst>
                </p:cNvPr>
                <p:cNvGrpSpPr/>
                <p:nvPr/>
              </p:nvGrpSpPr>
              <p:grpSpPr>
                <a:xfrm rot="3326337">
                  <a:off x="5071587" y="4963421"/>
                  <a:ext cx="275884" cy="517424"/>
                  <a:chOff x="6821828" y="3229437"/>
                  <a:chExt cx="275884" cy="517424"/>
                </a:xfrm>
              </p:grpSpPr>
              <p:sp>
                <p:nvSpPr>
                  <p:cNvPr id="150" name="フリーフォーム: 図形 149">
                    <a:extLst>
                      <a:ext uri="{FF2B5EF4-FFF2-40B4-BE49-F238E27FC236}">
                        <a16:creationId xmlns:a16="http://schemas.microsoft.com/office/drawing/2014/main" id="{69BDCFC5-ED7F-4B19-9785-BC2BEEDEC981}"/>
                      </a:ext>
                    </a:extLst>
                  </p:cNvPr>
                  <p:cNvSpPr/>
                  <p:nvPr/>
                </p:nvSpPr>
                <p:spPr bwMode="auto">
                  <a:xfrm rot="21155129" flipH="1">
                    <a:off x="6821828" y="3548210"/>
                    <a:ext cx="198018" cy="198651"/>
                  </a:xfrm>
                  <a:custGeom>
                    <a:avLst/>
                    <a:gdLst>
                      <a:gd name="connsiteX0" fmla="*/ 231749 w 1059772"/>
                      <a:gd name="connsiteY0" fmla="*/ 1241256 h 1319003"/>
                      <a:gd name="connsiteX1" fmla="*/ 175907 w 1059772"/>
                      <a:gd name="connsiteY1" fmla="*/ 1201964 h 1319003"/>
                      <a:gd name="connsiteX2" fmla="*/ 173033 w 1059772"/>
                      <a:gd name="connsiteY2" fmla="*/ 1195732 h 1319003"/>
                      <a:gd name="connsiteX3" fmla="*/ 151573 w 1059772"/>
                      <a:gd name="connsiteY3" fmla="*/ 1156319 h 1319003"/>
                      <a:gd name="connsiteX4" fmla="*/ 75653 w 1059772"/>
                      <a:gd name="connsiteY4" fmla="*/ 837558 h 1319003"/>
                      <a:gd name="connsiteX5" fmla="*/ 76737 w 1059772"/>
                      <a:gd name="connsiteY5" fmla="*/ 798091 h 1319003"/>
                      <a:gd name="connsiteX6" fmla="*/ 64179 w 1059772"/>
                      <a:gd name="connsiteY6" fmla="*/ 772999 h 1319003"/>
                      <a:gd name="connsiteX7" fmla="*/ 24807 w 1059772"/>
                      <a:gd name="connsiteY7" fmla="*/ 661975 h 1319003"/>
                      <a:gd name="connsiteX8" fmla="*/ 25270 w 1059772"/>
                      <a:gd name="connsiteY8" fmla="*/ 319176 h 1319003"/>
                      <a:gd name="connsiteX9" fmla="*/ 34629 w 1059772"/>
                      <a:gd name="connsiteY9" fmla="*/ 296444 h 1319003"/>
                      <a:gd name="connsiteX10" fmla="*/ 13495 w 1059772"/>
                      <a:gd name="connsiteY10" fmla="*/ 192959 h 1319003"/>
                      <a:gd name="connsiteX11" fmla="*/ 33874 w 1059772"/>
                      <a:gd name="connsiteY11" fmla="*/ 163967 h 1319003"/>
                      <a:gd name="connsiteX12" fmla="*/ 144406 w 1059772"/>
                      <a:gd name="connsiteY12" fmla="*/ 47459 h 1319003"/>
                      <a:gd name="connsiteX13" fmla="*/ 211003 w 1059772"/>
                      <a:gd name="connsiteY13" fmla="*/ 0 h 1319003"/>
                      <a:gd name="connsiteX14" fmla="*/ 418001 w 1059772"/>
                      <a:gd name="connsiteY14" fmla="*/ 0 h 1319003"/>
                      <a:gd name="connsiteX15" fmla="*/ 377203 w 1059772"/>
                      <a:gd name="connsiteY15" fmla="*/ 199776 h 1319003"/>
                      <a:gd name="connsiteX16" fmla="*/ 391936 w 1059772"/>
                      <a:gd name="connsiteY16" fmla="*/ 201350 h 1319003"/>
                      <a:gd name="connsiteX17" fmla="*/ 557350 w 1059772"/>
                      <a:gd name="connsiteY17" fmla="*/ 265044 h 1319003"/>
                      <a:gd name="connsiteX18" fmla="*/ 560026 w 1059772"/>
                      <a:gd name="connsiteY18" fmla="*/ 266860 h 1319003"/>
                      <a:gd name="connsiteX19" fmla="*/ 562800 w 1059772"/>
                      <a:gd name="connsiteY19" fmla="*/ 266131 h 1319003"/>
                      <a:gd name="connsiteX20" fmla="*/ 855642 w 1059772"/>
                      <a:gd name="connsiteY20" fmla="*/ 276724 h 1319003"/>
                      <a:gd name="connsiteX21" fmla="*/ 855383 w 1059772"/>
                      <a:gd name="connsiteY21" fmla="*/ 277624 h 1319003"/>
                      <a:gd name="connsiteX22" fmla="*/ 865821 w 1059772"/>
                      <a:gd name="connsiteY22" fmla="*/ 280552 h 1319003"/>
                      <a:gd name="connsiteX23" fmla="*/ 884762 w 1059772"/>
                      <a:gd name="connsiteY23" fmla="*/ 290267 h 1319003"/>
                      <a:gd name="connsiteX24" fmla="*/ 915874 w 1059772"/>
                      <a:gd name="connsiteY24" fmla="*/ 435609 h 1319003"/>
                      <a:gd name="connsiteX25" fmla="*/ 809366 w 1059772"/>
                      <a:gd name="connsiteY25" fmla="*/ 482036 h 1319003"/>
                      <a:gd name="connsiteX26" fmla="*/ 797403 w 1059772"/>
                      <a:gd name="connsiteY26" fmla="*/ 478681 h 1319003"/>
                      <a:gd name="connsiteX27" fmla="*/ 797313 w 1059772"/>
                      <a:gd name="connsiteY27" fmla="*/ 478990 h 1319003"/>
                      <a:gd name="connsiteX28" fmla="*/ 538290 w 1059772"/>
                      <a:gd name="connsiteY28" fmla="*/ 493051 h 1319003"/>
                      <a:gd name="connsiteX29" fmla="*/ 520853 w 1059772"/>
                      <a:gd name="connsiteY29" fmla="*/ 501373 h 1319003"/>
                      <a:gd name="connsiteX30" fmla="*/ 532491 w 1059772"/>
                      <a:gd name="connsiteY30" fmla="*/ 524655 h 1319003"/>
                      <a:gd name="connsiteX31" fmla="*/ 918445 w 1059772"/>
                      <a:gd name="connsiteY31" fmla="*/ 747102 h 1319003"/>
                      <a:gd name="connsiteX32" fmla="*/ 952321 w 1059772"/>
                      <a:gd name="connsiteY32" fmla="*/ 744915 h 1319003"/>
                      <a:gd name="connsiteX33" fmla="*/ 957900 w 1059772"/>
                      <a:gd name="connsiteY33" fmla="*/ 743711 h 1319003"/>
                      <a:gd name="connsiteX34" fmla="*/ 976238 w 1059772"/>
                      <a:gd name="connsiteY34" fmla="*/ 743391 h 1319003"/>
                      <a:gd name="connsiteX35" fmla="*/ 1059495 w 1059772"/>
                      <a:gd name="connsiteY35" fmla="*/ 838207 h 1319003"/>
                      <a:gd name="connsiteX36" fmla="*/ 980528 w 1059772"/>
                      <a:gd name="connsiteY36" fmla="*/ 918221 h 1319003"/>
                      <a:gd name="connsiteX37" fmla="*/ 974021 w 1059772"/>
                      <a:gd name="connsiteY37" fmla="*/ 918335 h 1319003"/>
                      <a:gd name="connsiteX38" fmla="*/ 974030 w 1059772"/>
                      <a:gd name="connsiteY38" fmla="*/ 918421 h 1319003"/>
                      <a:gd name="connsiteX39" fmla="*/ 922140 w 1059772"/>
                      <a:gd name="connsiteY39" fmla="*/ 921771 h 1319003"/>
                      <a:gd name="connsiteX40" fmla="*/ 870840 w 1059772"/>
                      <a:gd name="connsiteY40" fmla="*/ 920707 h 1319003"/>
                      <a:gd name="connsiteX41" fmla="*/ 620068 w 1059772"/>
                      <a:gd name="connsiteY41" fmla="*/ 848255 h 1319003"/>
                      <a:gd name="connsiteX42" fmla="*/ 589927 w 1059772"/>
                      <a:gd name="connsiteY42" fmla="*/ 829677 h 1319003"/>
                      <a:gd name="connsiteX43" fmla="*/ 616709 w 1059772"/>
                      <a:gd name="connsiteY43" fmla="*/ 854870 h 1319003"/>
                      <a:gd name="connsiteX44" fmla="*/ 887630 w 1059772"/>
                      <a:gd name="connsiteY44" fmla="*/ 979551 h 1319003"/>
                      <a:gd name="connsiteX45" fmla="*/ 887524 w 1059772"/>
                      <a:gd name="connsiteY45" fmla="*/ 980266 h 1319003"/>
                      <a:gd name="connsiteX46" fmla="*/ 901527 w 1059772"/>
                      <a:gd name="connsiteY46" fmla="*/ 981631 h 1319003"/>
                      <a:gd name="connsiteX47" fmla="*/ 979852 w 1059772"/>
                      <a:gd name="connsiteY47" fmla="*/ 1074589 h 1319003"/>
                      <a:gd name="connsiteX48" fmla="*/ 881757 w 1059772"/>
                      <a:gd name="connsiteY48" fmla="*/ 1169473 h 1319003"/>
                      <a:gd name="connsiteX49" fmla="*/ 861988 w 1059772"/>
                      <a:gd name="connsiteY49" fmla="*/ 1167546 h 1319003"/>
                      <a:gd name="connsiteX50" fmla="*/ 857645 w 1059772"/>
                      <a:gd name="connsiteY50" fmla="*/ 1166242 h 1319003"/>
                      <a:gd name="connsiteX51" fmla="*/ 800804 w 1059772"/>
                      <a:gd name="connsiteY51" fmla="*/ 1155368 h 1319003"/>
                      <a:gd name="connsiteX52" fmla="*/ 449600 w 1059772"/>
                      <a:gd name="connsiteY52" fmla="*/ 957070 h 1319003"/>
                      <a:gd name="connsiteX53" fmla="*/ 432966 w 1059772"/>
                      <a:gd name="connsiteY53" fmla="*/ 938380 h 1319003"/>
                      <a:gd name="connsiteX54" fmla="*/ 442381 w 1059772"/>
                      <a:gd name="connsiteY54" fmla="*/ 953343 h 1319003"/>
                      <a:gd name="connsiteX55" fmla="*/ 634655 w 1059772"/>
                      <a:gd name="connsiteY55" fmla="*/ 1125537 h 1319003"/>
                      <a:gd name="connsiteX56" fmla="*/ 671306 w 1059772"/>
                      <a:gd name="connsiteY56" fmla="*/ 1143091 h 1319003"/>
                      <a:gd name="connsiteX57" fmla="*/ 680029 w 1059772"/>
                      <a:gd name="connsiteY57" fmla="*/ 1145898 h 1319003"/>
                      <a:gd name="connsiteX58" fmla="*/ 733112 w 1059772"/>
                      <a:gd name="connsiteY58" fmla="*/ 1228910 h 1319003"/>
                      <a:gd name="connsiteX59" fmla="*/ 646199 w 1059772"/>
                      <a:gd name="connsiteY59" fmla="*/ 1319003 h 1319003"/>
                      <a:gd name="connsiteX60" fmla="*/ 612368 w 1059772"/>
                      <a:gd name="connsiteY60" fmla="*/ 1311923 h 1319003"/>
                      <a:gd name="connsiteX61" fmla="*/ 608168 w 1059772"/>
                      <a:gd name="connsiteY61" fmla="*/ 1309560 h 1319003"/>
                      <a:gd name="connsiteX62" fmla="*/ 550918 w 1059772"/>
                      <a:gd name="connsiteY62" fmla="*/ 1282139 h 1319003"/>
                      <a:gd name="connsiteX63" fmla="*/ 272929 w 1059772"/>
                      <a:gd name="connsiteY63" fmla="*/ 1018008 h 1319003"/>
                      <a:gd name="connsiteX64" fmla="*/ 263877 w 1059772"/>
                      <a:gd name="connsiteY64" fmla="*/ 1001363 h 1319003"/>
                      <a:gd name="connsiteX65" fmla="*/ 260179 w 1059772"/>
                      <a:gd name="connsiteY65" fmla="*/ 999627 h 1319003"/>
                      <a:gd name="connsiteX66" fmla="*/ 265380 w 1059772"/>
                      <a:gd name="connsiteY66" fmla="*/ 1016581 h 1319003"/>
                      <a:gd name="connsiteX67" fmla="*/ 294131 w 1059772"/>
                      <a:gd name="connsiteY67" fmla="*/ 1085202 h 1319003"/>
                      <a:gd name="connsiteX68" fmla="*/ 310035 w 1059772"/>
                      <a:gd name="connsiteY68" fmla="*/ 1114410 h 1319003"/>
                      <a:gd name="connsiteX69" fmla="*/ 312317 w 1059772"/>
                      <a:gd name="connsiteY69" fmla="*/ 1117583 h 1319003"/>
                      <a:gd name="connsiteX70" fmla="*/ 323049 w 1059772"/>
                      <a:gd name="connsiteY70" fmla="*/ 1148551 h 1319003"/>
                      <a:gd name="connsiteX71" fmla="*/ 255745 w 1059772"/>
                      <a:gd name="connsiteY71" fmla="*/ 1241597 h 1319003"/>
                      <a:gd name="connsiteX72" fmla="*/ 231749 w 1059772"/>
                      <a:gd name="connsiteY72" fmla="*/ 1241256 h 1319003"/>
                      <a:gd name="connsiteX0" fmla="*/ 231749 w 1059772"/>
                      <a:gd name="connsiteY0" fmla="*/ 1241256 h 1319003"/>
                      <a:gd name="connsiteX1" fmla="*/ 175907 w 1059772"/>
                      <a:gd name="connsiteY1" fmla="*/ 1201964 h 1319003"/>
                      <a:gd name="connsiteX2" fmla="*/ 173033 w 1059772"/>
                      <a:gd name="connsiteY2" fmla="*/ 1195732 h 1319003"/>
                      <a:gd name="connsiteX3" fmla="*/ 151573 w 1059772"/>
                      <a:gd name="connsiteY3" fmla="*/ 1156319 h 1319003"/>
                      <a:gd name="connsiteX4" fmla="*/ 75653 w 1059772"/>
                      <a:gd name="connsiteY4" fmla="*/ 837558 h 1319003"/>
                      <a:gd name="connsiteX5" fmla="*/ 76737 w 1059772"/>
                      <a:gd name="connsiteY5" fmla="*/ 798091 h 1319003"/>
                      <a:gd name="connsiteX6" fmla="*/ 64179 w 1059772"/>
                      <a:gd name="connsiteY6" fmla="*/ 772999 h 1319003"/>
                      <a:gd name="connsiteX7" fmla="*/ 24807 w 1059772"/>
                      <a:gd name="connsiteY7" fmla="*/ 661975 h 1319003"/>
                      <a:gd name="connsiteX8" fmla="*/ 25270 w 1059772"/>
                      <a:gd name="connsiteY8" fmla="*/ 319176 h 1319003"/>
                      <a:gd name="connsiteX9" fmla="*/ 34629 w 1059772"/>
                      <a:gd name="connsiteY9" fmla="*/ 296444 h 1319003"/>
                      <a:gd name="connsiteX10" fmla="*/ 13495 w 1059772"/>
                      <a:gd name="connsiteY10" fmla="*/ 192959 h 1319003"/>
                      <a:gd name="connsiteX11" fmla="*/ 33874 w 1059772"/>
                      <a:gd name="connsiteY11" fmla="*/ 163967 h 1319003"/>
                      <a:gd name="connsiteX12" fmla="*/ 144406 w 1059772"/>
                      <a:gd name="connsiteY12" fmla="*/ 47459 h 1319003"/>
                      <a:gd name="connsiteX13" fmla="*/ 418001 w 1059772"/>
                      <a:gd name="connsiteY13" fmla="*/ 0 h 1319003"/>
                      <a:gd name="connsiteX14" fmla="*/ 377203 w 1059772"/>
                      <a:gd name="connsiteY14" fmla="*/ 199776 h 1319003"/>
                      <a:gd name="connsiteX15" fmla="*/ 391936 w 1059772"/>
                      <a:gd name="connsiteY15" fmla="*/ 201350 h 1319003"/>
                      <a:gd name="connsiteX16" fmla="*/ 557350 w 1059772"/>
                      <a:gd name="connsiteY16" fmla="*/ 265044 h 1319003"/>
                      <a:gd name="connsiteX17" fmla="*/ 560026 w 1059772"/>
                      <a:gd name="connsiteY17" fmla="*/ 266860 h 1319003"/>
                      <a:gd name="connsiteX18" fmla="*/ 562800 w 1059772"/>
                      <a:gd name="connsiteY18" fmla="*/ 266131 h 1319003"/>
                      <a:gd name="connsiteX19" fmla="*/ 855642 w 1059772"/>
                      <a:gd name="connsiteY19" fmla="*/ 276724 h 1319003"/>
                      <a:gd name="connsiteX20" fmla="*/ 855383 w 1059772"/>
                      <a:gd name="connsiteY20" fmla="*/ 277624 h 1319003"/>
                      <a:gd name="connsiteX21" fmla="*/ 865821 w 1059772"/>
                      <a:gd name="connsiteY21" fmla="*/ 280552 h 1319003"/>
                      <a:gd name="connsiteX22" fmla="*/ 884762 w 1059772"/>
                      <a:gd name="connsiteY22" fmla="*/ 290267 h 1319003"/>
                      <a:gd name="connsiteX23" fmla="*/ 915874 w 1059772"/>
                      <a:gd name="connsiteY23" fmla="*/ 435609 h 1319003"/>
                      <a:gd name="connsiteX24" fmla="*/ 809366 w 1059772"/>
                      <a:gd name="connsiteY24" fmla="*/ 482036 h 1319003"/>
                      <a:gd name="connsiteX25" fmla="*/ 797403 w 1059772"/>
                      <a:gd name="connsiteY25" fmla="*/ 478681 h 1319003"/>
                      <a:gd name="connsiteX26" fmla="*/ 797313 w 1059772"/>
                      <a:gd name="connsiteY26" fmla="*/ 478990 h 1319003"/>
                      <a:gd name="connsiteX27" fmla="*/ 538290 w 1059772"/>
                      <a:gd name="connsiteY27" fmla="*/ 493051 h 1319003"/>
                      <a:gd name="connsiteX28" fmla="*/ 520853 w 1059772"/>
                      <a:gd name="connsiteY28" fmla="*/ 501373 h 1319003"/>
                      <a:gd name="connsiteX29" fmla="*/ 532491 w 1059772"/>
                      <a:gd name="connsiteY29" fmla="*/ 524655 h 1319003"/>
                      <a:gd name="connsiteX30" fmla="*/ 918445 w 1059772"/>
                      <a:gd name="connsiteY30" fmla="*/ 747102 h 1319003"/>
                      <a:gd name="connsiteX31" fmla="*/ 952321 w 1059772"/>
                      <a:gd name="connsiteY31" fmla="*/ 744915 h 1319003"/>
                      <a:gd name="connsiteX32" fmla="*/ 957900 w 1059772"/>
                      <a:gd name="connsiteY32" fmla="*/ 743711 h 1319003"/>
                      <a:gd name="connsiteX33" fmla="*/ 976238 w 1059772"/>
                      <a:gd name="connsiteY33" fmla="*/ 743391 h 1319003"/>
                      <a:gd name="connsiteX34" fmla="*/ 1059495 w 1059772"/>
                      <a:gd name="connsiteY34" fmla="*/ 838207 h 1319003"/>
                      <a:gd name="connsiteX35" fmla="*/ 980528 w 1059772"/>
                      <a:gd name="connsiteY35" fmla="*/ 918221 h 1319003"/>
                      <a:gd name="connsiteX36" fmla="*/ 974021 w 1059772"/>
                      <a:gd name="connsiteY36" fmla="*/ 918335 h 1319003"/>
                      <a:gd name="connsiteX37" fmla="*/ 974030 w 1059772"/>
                      <a:gd name="connsiteY37" fmla="*/ 918421 h 1319003"/>
                      <a:gd name="connsiteX38" fmla="*/ 922140 w 1059772"/>
                      <a:gd name="connsiteY38" fmla="*/ 921771 h 1319003"/>
                      <a:gd name="connsiteX39" fmla="*/ 870840 w 1059772"/>
                      <a:gd name="connsiteY39" fmla="*/ 920707 h 1319003"/>
                      <a:gd name="connsiteX40" fmla="*/ 620068 w 1059772"/>
                      <a:gd name="connsiteY40" fmla="*/ 848255 h 1319003"/>
                      <a:gd name="connsiteX41" fmla="*/ 589927 w 1059772"/>
                      <a:gd name="connsiteY41" fmla="*/ 829677 h 1319003"/>
                      <a:gd name="connsiteX42" fmla="*/ 616709 w 1059772"/>
                      <a:gd name="connsiteY42" fmla="*/ 854870 h 1319003"/>
                      <a:gd name="connsiteX43" fmla="*/ 887630 w 1059772"/>
                      <a:gd name="connsiteY43" fmla="*/ 979551 h 1319003"/>
                      <a:gd name="connsiteX44" fmla="*/ 887524 w 1059772"/>
                      <a:gd name="connsiteY44" fmla="*/ 980266 h 1319003"/>
                      <a:gd name="connsiteX45" fmla="*/ 901527 w 1059772"/>
                      <a:gd name="connsiteY45" fmla="*/ 981631 h 1319003"/>
                      <a:gd name="connsiteX46" fmla="*/ 979852 w 1059772"/>
                      <a:gd name="connsiteY46" fmla="*/ 1074589 h 1319003"/>
                      <a:gd name="connsiteX47" fmla="*/ 881757 w 1059772"/>
                      <a:gd name="connsiteY47" fmla="*/ 1169473 h 1319003"/>
                      <a:gd name="connsiteX48" fmla="*/ 861988 w 1059772"/>
                      <a:gd name="connsiteY48" fmla="*/ 1167546 h 1319003"/>
                      <a:gd name="connsiteX49" fmla="*/ 857645 w 1059772"/>
                      <a:gd name="connsiteY49" fmla="*/ 1166242 h 1319003"/>
                      <a:gd name="connsiteX50" fmla="*/ 800804 w 1059772"/>
                      <a:gd name="connsiteY50" fmla="*/ 1155368 h 1319003"/>
                      <a:gd name="connsiteX51" fmla="*/ 449600 w 1059772"/>
                      <a:gd name="connsiteY51" fmla="*/ 957070 h 1319003"/>
                      <a:gd name="connsiteX52" fmla="*/ 432966 w 1059772"/>
                      <a:gd name="connsiteY52" fmla="*/ 938380 h 1319003"/>
                      <a:gd name="connsiteX53" fmla="*/ 442381 w 1059772"/>
                      <a:gd name="connsiteY53" fmla="*/ 953343 h 1319003"/>
                      <a:gd name="connsiteX54" fmla="*/ 634655 w 1059772"/>
                      <a:gd name="connsiteY54" fmla="*/ 1125537 h 1319003"/>
                      <a:gd name="connsiteX55" fmla="*/ 671306 w 1059772"/>
                      <a:gd name="connsiteY55" fmla="*/ 1143091 h 1319003"/>
                      <a:gd name="connsiteX56" fmla="*/ 680029 w 1059772"/>
                      <a:gd name="connsiteY56" fmla="*/ 1145898 h 1319003"/>
                      <a:gd name="connsiteX57" fmla="*/ 733112 w 1059772"/>
                      <a:gd name="connsiteY57" fmla="*/ 1228910 h 1319003"/>
                      <a:gd name="connsiteX58" fmla="*/ 646199 w 1059772"/>
                      <a:gd name="connsiteY58" fmla="*/ 1319003 h 1319003"/>
                      <a:gd name="connsiteX59" fmla="*/ 612368 w 1059772"/>
                      <a:gd name="connsiteY59" fmla="*/ 1311923 h 1319003"/>
                      <a:gd name="connsiteX60" fmla="*/ 608168 w 1059772"/>
                      <a:gd name="connsiteY60" fmla="*/ 1309560 h 1319003"/>
                      <a:gd name="connsiteX61" fmla="*/ 550918 w 1059772"/>
                      <a:gd name="connsiteY61" fmla="*/ 1282139 h 1319003"/>
                      <a:gd name="connsiteX62" fmla="*/ 272929 w 1059772"/>
                      <a:gd name="connsiteY62" fmla="*/ 1018008 h 1319003"/>
                      <a:gd name="connsiteX63" fmla="*/ 263877 w 1059772"/>
                      <a:gd name="connsiteY63" fmla="*/ 1001363 h 1319003"/>
                      <a:gd name="connsiteX64" fmla="*/ 260179 w 1059772"/>
                      <a:gd name="connsiteY64" fmla="*/ 999627 h 1319003"/>
                      <a:gd name="connsiteX65" fmla="*/ 265380 w 1059772"/>
                      <a:gd name="connsiteY65" fmla="*/ 1016581 h 1319003"/>
                      <a:gd name="connsiteX66" fmla="*/ 294131 w 1059772"/>
                      <a:gd name="connsiteY66" fmla="*/ 1085202 h 1319003"/>
                      <a:gd name="connsiteX67" fmla="*/ 310035 w 1059772"/>
                      <a:gd name="connsiteY67" fmla="*/ 1114410 h 1319003"/>
                      <a:gd name="connsiteX68" fmla="*/ 312317 w 1059772"/>
                      <a:gd name="connsiteY68" fmla="*/ 1117583 h 1319003"/>
                      <a:gd name="connsiteX69" fmla="*/ 323049 w 1059772"/>
                      <a:gd name="connsiteY69" fmla="*/ 1148551 h 1319003"/>
                      <a:gd name="connsiteX70" fmla="*/ 255745 w 1059772"/>
                      <a:gd name="connsiteY70" fmla="*/ 1241597 h 1319003"/>
                      <a:gd name="connsiteX71" fmla="*/ 231749 w 1059772"/>
                      <a:gd name="connsiteY71" fmla="*/ 1241256 h 1319003"/>
                      <a:gd name="connsiteX0" fmla="*/ 231749 w 1059772"/>
                      <a:gd name="connsiteY0" fmla="*/ 1241443 h 1319190"/>
                      <a:gd name="connsiteX1" fmla="*/ 175907 w 1059772"/>
                      <a:gd name="connsiteY1" fmla="*/ 1202151 h 1319190"/>
                      <a:gd name="connsiteX2" fmla="*/ 173033 w 1059772"/>
                      <a:gd name="connsiteY2" fmla="*/ 1195919 h 1319190"/>
                      <a:gd name="connsiteX3" fmla="*/ 151573 w 1059772"/>
                      <a:gd name="connsiteY3" fmla="*/ 1156506 h 1319190"/>
                      <a:gd name="connsiteX4" fmla="*/ 75653 w 1059772"/>
                      <a:gd name="connsiteY4" fmla="*/ 837745 h 1319190"/>
                      <a:gd name="connsiteX5" fmla="*/ 76737 w 1059772"/>
                      <a:gd name="connsiteY5" fmla="*/ 798278 h 1319190"/>
                      <a:gd name="connsiteX6" fmla="*/ 64179 w 1059772"/>
                      <a:gd name="connsiteY6" fmla="*/ 773186 h 1319190"/>
                      <a:gd name="connsiteX7" fmla="*/ 24807 w 1059772"/>
                      <a:gd name="connsiteY7" fmla="*/ 662162 h 1319190"/>
                      <a:gd name="connsiteX8" fmla="*/ 25270 w 1059772"/>
                      <a:gd name="connsiteY8" fmla="*/ 319363 h 1319190"/>
                      <a:gd name="connsiteX9" fmla="*/ 34629 w 1059772"/>
                      <a:gd name="connsiteY9" fmla="*/ 296631 h 1319190"/>
                      <a:gd name="connsiteX10" fmla="*/ 13495 w 1059772"/>
                      <a:gd name="connsiteY10" fmla="*/ 193146 h 1319190"/>
                      <a:gd name="connsiteX11" fmla="*/ 33874 w 1059772"/>
                      <a:gd name="connsiteY11" fmla="*/ 164154 h 1319190"/>
                      <a:gd name="connsiteX12" fmla="*/ 418001 w 1059772"/>
                      <a:gd name="connsiteY12" fmla="*/ 187 h 1319190"/>
                      <a:gd name="connsiteX13" fmla="*/ 377203 w 1059772"/>
                      <a:gd name="connsiteY13" fmla="*/ 199963 h 1319190"/>
                      <a:gd name="connsiteX14" fmla="*/ 391936 w 1059772"/>
                      <a:gd name="connsiteY14" fmla="*/ 201537 h 1319190"/>
                      <a:gd name="connsiteX15" fmla="*/ 557350 w 1059772"/>
                      <a:gd name="connsiteY15" fmla="*/ 265231 h 1319190"/>
                      <a:gd name="connsiteX16" fmla="*/ 560026 w 1059772"/>
                      <a:gd name="connsiteY16" fmla="*/ 267047 h 1319190"/>
                      <a:gd name="connsiteX17" fmla="*/ 562800 w 1059772"/>
                      <a:gd name="connsiteY17" fmla="*/ 266318 h 1319190"/>
                      <a:gd name="connsiteX18" fmla="*/ 855642 w 1059772"/>
                      <a:gd name="connsiteY18" fmla="*/ 276911 h 1319190"/>
                      <a:gd name="connsiteX19" fmla="*/ 855383 w 1059772"/>
                      <a:gd name="connsiteY19" fmla="*/ 277811 h 1319190"/>
                      <a:gd name="connsiteX20" fmla="*/ 865821 w 1059772"/>
                      <a:gd name="connsiteY20" fmla="*/ 280739 h 1319190"/>
                      <a:gd name="connsiteX21" fmla="*/ 884762 w 1059772"/>
                      <a:gd name="connsiteY21" fmla="*/ 290454 h 1319190"/>
                      <a:gd name="connsiteX22" fmla="*/ 915874 w 1059772"/>
                      <a:gd name="connsiteY22" fmla="*/ 435796 h 1319190"/>
                      <a:gd name="connsiteX23" fmla="*/ 809366 w 1059772"/>
                      <a:gd name="connsiteY23" fmla="*/ 482223 h 1319190"/>
                      <a:gd name="connsiteX24" fmla="*/ 797403 w 1059772"/>
                      <a:gd name="connsiteY24" fmla="*/ 478868 h 1319190"/>
                      <a:gd name="connsiteX25" fmla="*/ 797313 w 1059772"/>
                      <a:gd name="connsiteY25" fmla="*/ 479177 h 1319190"/>
                      <a:gd name="connsiteX26" fmla="*/ 538290 w 1059772"/>
                      <a:gd name="connsiteY26" fmla="*/ 493238 h 1319190"/>
                      <a:gd name="connsiteX27" fmla="*/ 520853 w 1059772"/>
                      <a:gd name="connsiteY27" fmla="*/ 501560 h 1319190"/>
                      <a:gd name="connsiteX28" fmla="*/ 532491 w 1059772"/>
                      <a:gd name="connsiteY28" fmla="*/ 524842 h 1319190"/>
                      <a:gd name="connsiteX29" fmla="*/ 918445 w 1059772"/>
                      <a:gd name="connsiteY29" fmla="*/ 747289 h 1319190"/>
                      <a:gd name="connsiteX30" fmla="*/ 952321 w 1059772"/>
                      <a:gd name="connsiteY30" fmla="*/ 745102 h 1319190"/>
                      <a:gd name="connsiteX31" fmla="*/ 957900 w 1059772"/>
                      <a:gd name="connsiteY31" fmla="*/ 743898 h 1319190"/>
                      <a:gd name="connsiteX32" fmla="*/ 976238 w 1059772"/>
                      <a:gd name="connsiteY32" fmla="*/ 743578 h 1319190"/>
                      <a:gd name="connsiteX33" fmla="*/ 1059495 w 1059772"/>
                      <a:gd name="connsiteY33" fmla="*/ 838394 h 1319190"/>
                      <a:gd name="connsiteX34" fmla="*/ 980528 w 1059772"/>
                      <a:gd name="connsiteY34" fmla="*/ 918408 h 1319190"/>
                      <a:gd name="connsiteX35" fmla="*/ 974021 w 1059772"/>
                      <a:gd name="connsiteY35" fmla="*/ 918522 h 1319190"/>
                      <a:gd name="connsiteX36" fmla="*/ 974030 w 1059772"/>
                      <a:gd name="connsiteY36" fmla="*/ 918608 h 1319190"/>
                      <a:gd name="connsiteX37" fmla="*/ 922140 w 1059772"/>
                      <a:gd name="connsiteY37" fmla="*/ 921958 h 1319190"/>
                      <a:gd name="connsiteX38" fmla="*/ 870840 w 1059772"/>
                      <a:gd name="connsiteY38" fmla="*/ 920894 h 1319190"/>
                      <a:gd name="connsiteX39" fmla="*/ 620068 w 1059772"/>
                      <a:gd name="connsiteY39" fmla="*/ 848442 h 1319190"/>
                      <a:gd name="connsiteX40" fmla="*/ 589927 w 1059772"/>
                      <a:gd name="connsiteY40" fmla="*/ 829864 h 1319190"/>
                      <a:gd name="connsiteX41" fmla="*/ 616709 w 1059772"/>
                      <a:gd name="connsiteY41" fmla="*/ 855057 h 1319190"/>
                      <a:gd name="connsiteX42" fmla="*/ 887630 w 1059772"/>
                      <a:gd name="connsiteY42" fmla="*/ 979738 h 1319190"/>
                      <a:gd name="connsiteX43" fmla="*/ 887524 w 1059772"/>
                      <a:gd name="connsiteY43" fmla="*/ 980453 h 1319190"/>
                      <a:gd name="connsiteX44" fmla="*/ 901527 w 1059772"/>
                      <a:gd name="connsiteY44" fmla="*/ 981818 h 1319190"/>
                      <a:gd name="connsiteX45" fmla="*/ 979852 w 1059772"/>
                      <a:gd name="connsiteY45" fmla="*/ 1074776 h 1319190"/>
                      <a:gd name="connsiteX46" fmla="*/ 881757 w 1059772"/>
                      <a:gd name="connsiteY46" fmla="*/ 1169660 h 1319190"/>
                      <a:gd name="connsiteX47" fmla="*/ 861988 w 1059772"/>
                      <a:gd name="connsiteY47" fmla="*/ 1167733 h 1319190"/>
                      <a:gd name="connsiteX48" fmla="*/ 857645 w 1059772"/>
                      <a:gd name="connsiteY48" fmla="*/ 1166429 h 1319190"/>
                      <a:gd name="connsiteX49" fmla="*/ 800804 w 1059772"/>
                      <a:gd name="connsiteY49" fmla="*/ 1155555 h 1319190"/>
                      <a:gd name="connsiteX50" fmla="*/ 449600 w 1059772"/>
                      <a:gd name="connsiteY50" fmla="*/ 957257 h 1319190"/>
                      <a:gd name="connsiteX51" fmla="*/ 432966 w 1059772"/>
                      <a:gd name="connsiteY51" fmla="*/ 938567 h 1319190"/>
                      <a:gd name="connsiteX52" fmla="*/ 442381 w 1059772"/>
                      <a:gd name="connsiteY52" fmla="*/ 953530 h 1319190"/>
                      <a:gd name="connsiteX53" fmla="*/ 634655 w 1059772"/>
                      <a:gd name="connsiteY53" fmla="*/ 1125724 h 1319190"/>
                      <a:gd name="connsiteX54" fmla="*/ 671306 w 1059772"/>
                      <a:gd name="connsiteY54" fmla="*/ 1143278 h 1319190"/>
                      <a:gd name="connsiteX55" fmla="*/ 680029 w 1059772"/>
                      <a:gd name="connsiteY55" fmla="*/ 1146085 h 1319190"/>
                      <a:gd name="connsiteX56" fmla="*/ 733112 w 1059772"/>
                      <a:gd name="connsiteY56" fmla="*/ 1229097 h 1319190"/>
                      <a:gd name="connsiteX57" fmla="*/ 646199 w 1059772"/>
                      <a:gd name="connsiteY57" fmla="*/ 1319190 h 1319190"/>
                      <a:gd name="connsiteX58" fmla="*/ 612368 w 1059772"/>
                      <a:gd name="connsiteY58" fmla="*/ 1312110 h 1319190"/>
                      <a:gd name="connsiteX59" fmla="*/ 608168 w 1059772"/>
                      <a:gd name="connsiteY59" fmla="*/ 1309747 h 1319190"/>
                      <a:gd name="connsiteX60" fmla="*/ 550918 w 1059772"/>
                      <a:gd name="connsiteY60" fmla="*/ 1282326 h 1319190"/>
                      <a:gd name="connsiteX61" fmla="*/ 272929 w 1059772"/>
                      <a:gd name="connsiteY61" fmla="*/ 1018195 h 1319190"/>
                      <a:gd name="connsiteX62" fmla="*/ 263877 w 1059772"/>
                      <a:gd name="connsiteY62" fmla="*/ 1001550 h 1319190"/>
                      <a:gd name="connsiteX63" fmla="*/ 260179 w 1059772"/>
                      <a:gd name="connsiteY63" fmla="*/ 999814 h 1319190"/>
                      <a:gd name="connsiteX64" fmla="*/ 265380 w 1059772"/>
                      <a:gd name="connsiteY64" fmla="*/ 1016768 h 1319190"/>
                      <a:gd name="connsiteX65" fmla="*/ 294131 w 1059772"/>
                      <a:gd name="connsiteY65" fmla="*/ 1085389 h 1319190"/>
                      <a:gd name="connsiteX66" fmla="*/ 310035 w 1059772"/>
                      <a:gd name="connsiteY66" fmla="*/ 1114597 h 1319190"/>
                      <a:gd name="connsiteX67" fmla="*/ 312317 w 1059772"/>
                      <a:gd name="connsiteY67" fmla="*/ 1117770 h 1319190"/>
                      <a:gd name="connsiteX68" fmla="*/ 323049 w 1059772"/>
                      <a:gd name="connsiteY68" fmla="*/ 1148738 h 1319190"/>
                      <a:gd name="connsiteX69" fmla="*/ 255745 w 1059772"/>
                      <a:gd name="connsiteY69" fmla="*/ 1241784 h 1319190"/>
                      <a:gd name="connsiteX70" fmla="*/ 231749 w 1059772"/>
                      <a:gd name="connsiteY70" fmla="*/ 1241443 h 1319190"/>
                      <a:gd name="connsiteX0" fmla="*/ 231749 w 1059772"/>
                      <a:gd name="connsiteY0" fmla="*/ 1447964 h 1525711"/>
                      <a:gd name="connsiteX1" fmla="*/ 175907 w 1059772"/>
                      <a:gd name="connsiteY1" fmla="*/ 1408672 h 1525711"/>
                      <a:gd name="connsiteX2" fmla="*/ 173033 w 1059772"/>
                      <a:gd name="connsiteY2" fmla="*/ 1402440 h 1525711"/>
                      <a:gd name="connsiteX3" fmla="*/ 151573 w 1059772"/>
                      <a:gd name="connsiteY3" fmla="*/ 1363027 h 1525711"/>
                      <a:gd name="connsiteX4" fmla="*/ 75653 w 1059772"/>
                      <a:gd name="connsiteY4" fmla="*/ 1044266 h 1525711"/>
                      <a:gd name="connsiteX5" fmla="*/ 76737 w 1059772"/>
                      <a:gd name="connsiteY5" fmla="*/ 1004799 h 1525711"/>
                      <a:gd name="connsiteX6" fmla="*/ 64179 w 1059772"/>
                      <a:gd name="connsiteY6" fmla="*/ 979707 h 1525711"/>
                      <a:gd name="connsiteX7" fmla="*/ 24807 w 1059772"/>
                      <a:gd name="connsiteY7" fmla="*/ 868683 h 1525711"/>
                      <a:gd name="connsiteX8" fmla="*/ 25270 w 1059772"/>
                      <a:gd name="connsiteY8" fmla="*/ 525884 h 1525711"/>
                      <a:gd name="connsiteX9" fmla="*/ 34629 w 1059772"/>
                      <a:gd name="connsiteY9" fmla="*/ 503152 h 1525711"/>
                      <a:gd name="connsiteX10" fmla="*/ 13495 w 1059772"/>
                      <a:gd name="connsiteY10" fmla="*/ 399667 h 1525711"/>
                      <a:gd name="connsiteX11" fmla="*/ 33874 w 1059772"/>
                      <a:gd name="connsiteY11" fmla="*/ 370675 h 1525711"/>
                      <a:gd name="connsiteX12" fmla="*/ 112186 w 1059772"/>
                      <a:gd name="connsiteY12" fmla="*/ 77 h 1525711"/>
                      <a:gd name="connsiteX13" fmla="*/ 377203 w 1059772"/>
                      <a:gd name="connsiteY13" fmla="*/ 406484 h 1525711"/>
                      <a:gd name="connsiteX14" fmla="*/ 391936 w 1059772"/>
                      <a:gd name="connsiteY14" fmla="*/ 408058 h 1525711"/>
                      <a:gd name="connsiteX15" fmla="*/ 557350 w 1059772"/>
                      <a:gd name="connsiteY15" fmla="*/ 471752 h 1525711"/>
                      <a:gd name="connsiteX16" fmla="*/ 560026 w 1059772"/>
                      <a:gd name="connsiteY16" fmla="*/ 473568 h 1525711"/>
                      <a:gd name="connsiteX17" fmla="*/ 562800 w 1059772"/>
                      <a:gd name="connsiteY17" fmla="*/ 472839 h 1525711"/>
                      <a:gd name="connsiteX18" fmla="*/ 855642 w 1059772"/>
                      <a:gd name="connsiteY18" fmla="*/ 483432 h 1525711"/>
                      <a:gd name="connsiteX19" fmla="*/ 855383 w 1059772"/>
                      <a:gd name="connsiteY19" fmla="*/ 484332 h 1525711"/>
                      <a:gd name="connsiteX20" fmla="*/ 865821 w 1059772"/>
                      <a:gd name="connsiteY20" fmla="*/ 487260 h 1525711"/>
                      <a:gd name="connsiteX21" fmla="*/ 884762 w 1059772"/>
                      <a:gd name="connsiteY21" fmla="*/ 496975 h 1525711"/>
                      <a:gd name="connsiteX22" fmla="*/ 915874 w 1059772"/>
                      <a:gd name="connsiteY22" fmla="*/ 642317 h 1525711"/>
                      <a:gd name="connsiteX23" fmla="*/ 809366 w 1059772"/>
                      <a:gd name="connsiteY23" fmla="*/ 688744 h 1525711"/>
                      <a:gd name="connsiteX24" fmla="*/ 797403 w 1059772"/>
                      <a:gd name="connsiteY24" fmla="*/ 685389 h 1525711"/>
                      <a:gd name="connsiteX25" fmla="*/ 797313 w 1059772"/>
                      <a:gd name="connsiteY25" fmla="*/ 685698 h 1525711"/>
                      <a:gd name="connsiteX26" fmla="*/ 538290 w 1059772"/>
                      <a:gd name="connsiteY26" fmla="*/ 699759 h 1525711"/>
                      <a:gd name="connsiteX27" fmla="*/ 520853 w 1059772"/>
                      <a:gd name="connsiteY27" fmla="*/ 708081 h 1525711"/>
                      <a:gd name="connsiteX28" fmla="*/ 532491 w 1059772"/>
                      <a:gd name="connsiteY28" fmla="*/ 731363 h 1525711"/>
                      <a:gd name="connsiteX29" fmla="*/ 918445 w 1059772"/>
                      <a:gd name="connsiteY29" fmla="*/ 953810 h 1525711"/>
                      <a:gd name="connsiteX30" fmla="*/ 952321 w 1059772"/>
                      <a:gd name="connsiteY30" fmla="*/ 951623 h 1525711"/>
                      <a:gd name="connsiteX31" fmla="*/ 957900 w 1059772"/>
                      <a:gd name="connsiteY31" fmla="*/ 950419 h 1525711"/>
                      <a:gd name="connsiteX32" fmla="*/ 976238 w 1059772"/>
                      <a:gd name="connsiteY32" fmla="*/ 950099 h 1525711"/>
                      <a:gd name="connsiteX33" fmla="*/ 1059495 w 1059772"/>
                      <a:gd name="connsiteY33" fmla="*/ 1044915 h 1525711"/>
                      <a:gd name="connsiteX34" fmla="*/ 980528 w 1059772"/>
                      <a:gd name="connsiteY34" fmla="*/ 1124929 h 1525711"/>
                      <a:gd name="connsiteX35" fmla="*/ 974021 w 1059772"/>
                      <a:gd name="connsiteY35" fmla="*/ 1125043 h 1525711"/>
                      <a:gd name="connsiteX36" fmla="*/ 974030 w 1059772"/>
                      <a:gd name="connsiteY36" fmla="*/ 1125129 h 1525711"/>
                      <a:gd name="connsiteX37" fmla="*/ 922140 w 1059772"/>
                      <a:gd name="connsiteY37" fmla="*/ 1128479 h 1525711"/>
                      <a:gd name="connsiteX38" fmla="*/ 870840 w 1059772"/>
                      <a:gd name="connsiteY38" fmla="*/ 1127415 h 1525711"/>
                      <a:gd name="connsiteX39" fmla="*/ 620068 w 1059772"/>
                      <a:gd name="connsiteY39" fmla="*/ 1054963 h 1525711"/>
                      <a:gd name="connsiteX40" fmla="*/ 589927 w 1059772"/>
                      <a:gd name="connsiteY40" fmla="*/ 1036385 h 1525711"/>
                      <a:gd name="connsiteX41" fmla="*/ 616709 w 1059772"/>
                      <a:gd name="connsiteY41" fmla="*/ 1061578 h 1525711"/>
                      <a:gd name="connsiteX42" fmla="*/ 887630 w 1059772"/>
                      <a:gd name="connsiteY42" fmla="*/ 1186259 h 1525711"/>
                      <a:gd name="connsiteX43" fmla="*/ 887524 w 1059772"/>
                      <a:gd name="connsiteY43" fmla="*/ 1186974 h 1525711"/>
                      <a:gd name="connsiteX44" fmla="*/ 901527 w 1059772"/>
                      <a:gd name="connsiteY44" fmla="*/ 1188339 h 1525711"/>
                      <a:gd name="connsiteX45" fmla="*/ 979852 w 1059772"/>
                      <a:gd name="connsiteY45" fmla="*/ 1281297 h 1525711"/>
                      <a:gd name="connsiteX46" fmla="*/ 881757 w 1059772"/>
                      <a:gd name="connsiteY46" fmla="*/ 1376181 h 1525711"/>
                      <a:gd name="connsiteX47" fmla="*/ 861988 w 1059772"/>
                      <a:gd name="connsiteY47" fmla="*/ 1374254 h 1525711"/>
                      <a:gd name="connsiteX48" fmla="*/ 857645 w 1059772"/>
                      <a:gd name="connsiteY48" fmla="*/ 1372950 h 1525711"/>
                      <a:gd name="connsiteX49" fmla="*/ 800804 w 1059772"/>
                      <a:gd name="connsiteY49" fmla="*/ 1362076 h 1525711"/>
                      <a:gd name="connsiteX50" fmla="*/ 449600 w 1059772"/>
                      <a:gd name="connsiteY50" fmla="*/ 1163778 h 1525711"/>
                      <a:gd name="connsiteX51" fmla="*/ 432966 w 1059772"/>
                      <a:gd name="connsiteY51" fmla="*/ 1145088 h 1525711"/>
                      <a:gd name="connsiteX52" fmla="*/ 442381 w 1059772"/>
                      <a:gd name="connsiteY52" fmla="*/ 1160051 h 1525711"/>
                      <a:gd name="connsiteX53" fmla="*/ 634655 w 1059772"/>
                      <a:gd name="connsiteY53" fmla="*/ 1332245 h 1525711"/>
                      <a:gd name="connsiteX54" fmla="*/ 671306 w 1059772"/>
                      <a:gd name="connsiteY54" fmla="*/ 1349799 h 1525711"/>
                      <a:gd name="connsiteX55" fmla="*/ 680029 w 1059772"/>
                      <a:gd name="connsiteY55" fmla="*/ 1352606 h 1525711"/>
                      <a:gd name="connsiteX56" fmla="*/ 733112 w 1059772"/>
                      <a:gd name="connsiteY56" fmla="*/ 1435618 h 1525711"/>
                      <a:gd name="connsiteX57" fmla="*/ 646199 w 1059772"/>
                      <a:gd name="connsiteY57" fmla="*/ 1525711 h 1525711"/>
                      <a:gd name="connsiteX58" fmla="*/ 612368 w 1059772"/>
                      <a:gd name="connsiteY58" fmla="*/ 1518631 h 1525711"/>
                      <a:gd name="connsiteX59" fmla="*/ 608168 w 1059772"/>
                      <a:gd name="connsiteY59" fmla="*/ 1516268 h 1525711"/>
                      <a:gd name="connsiteX60" fmla="*/ 550918 w 1059772"/>
                      <a:gd name="connsiteY60" fmla="*/ 1488847 h 1525711"/>
                      <a:gd name="connsiteX61" fmla="*/ 272929 w 1059772"/>
                      <a:gd name="connsiteY61" fmla="*/ 1224716 h 1525711"/>
                      <a:gd name="connsiteX62" fmla="*/ 263877 w 1059772"/>
                      <a:gd name="connsiteY62" fmla="*/ 1208071 h 1525711"/>
                      <a:gd name="connsiteX63" fmla="*/ 260179 w 1059772"/>
                      <a:gd name="connsiteY63" fmla="*/ 1206335 h 1525711"/>
                      <a:gd name="connsiteX64" fmla="*/ 265380 w 1059772"/>
                      <a:gd name="connsiteY64" fmla="*/ 1223289 h 1525711"/>
                      <a:gd name="connsiteX65" fmla="*/ 294131 w 1059772"/>
                      <a:gd name="connsiteY65" fmla="*/ 1291910 h 1525711"/>
                      <a:gd name="connsiteX66" fmla="*/ 310035 w 1059772"/>
                      <a:gd name="connsiteY66" fmla="*/ 1321118 h 1525711"/>
                      <a:gd name="connsiteX67" fmla="*/ 312317 w 1059772"/>
                      <a:gd name="connsiteY67" fmla="*/ 1324291 h 1525711"/>
                      <a:gd name="connsiteX68" fmla="*/ 323049 w 1059772"/>
                      <a:gd name="connsiteY68" fmla="*/ 1355259 h 1525711"/>
                      <a:gd name="connsiteX69" fmla="*/ 255745 w 1059772"/>
                      <a:gd name="connsiteY69" fmla="*/ 1448305 h 1525711"/>
                      <a:gd name="connsiteX70" fmla="*/ 231749 w 1059772"/>
                      <a:gd name="connsiteY70" fmla="*/ 1447964 h 1525711"/>
                      <a:gd name="connsiteX0" fmla="*/ 231749 w 1059772"/>
                      <a:gd name="connsiteY0" fmla="*/ 1447888 h 1525635"/>
                      <a:gd name="connsiteX1" fmla="*/ 175907 w 1059772"/>
                      <a:gd name="connsiteY1" fmla="*/ 1408596 h 1525635"/>
                      <a:gd name="connsiteX2" fmla="*/ 173033 w 1059772"/>
                      <a:gd name="connsiteY2" fmla="*/ 1402364 h 1525635"/>
                      <a:gd name="connsiteX3" fmla="*/ 151573 w 1059772"/>
                      <a:gd name="connsiteY3" fmla="*/ 1362951 h 1525635"/>
                      <a:gd name="connsiteX4" fmla="*/ 75653 w 1059772"/>
                      <a:gd name="connsiteY4" fmla="*/ 1044190 h 1525635"/>
                      <a:gd name="connsiteX5" fmla="*/ 76737 w 1059772"/>
                      <a:gd name="connsiteY5" fmla="*/ 1004723 h 1525635"/>
                      <a:gd name="connsiteX6" fmla="*/ 64179 w 1059772"/>
                      <a:gd name="connsiteY6" fmla="*/ 979631 h 1525635"/>
                      <a:gd name="connsiteX7" fmla="*/ 24807 w 1059772"/>
                      <a:gd name="connsiteY7" fmla="*/ 868607 h 1525635"/>
                      <a:gd name="connsiteX8" fmla="*/ 25270 w 1059772"/>
                      <a:gd name="connsiteY8" fmla="*/ 525808 h 1525635"/>
                      <a:gd name="connsiteX9" fmla="*/ 34629 w 1059772"/>
                      <a:gd name="connsiteY9" fmla="*/ 503076 h 1525635"/>
                      <a:gd name="connsiteX10" fmla="*/ 13495 w 1059772"/>
                      <a:gd name="connsiteY10" fmla="*/ 399591 h 1525635"/>
                      <a:gd name="connsiteX11" fmla="*/ 112186 w 1059772"/>
                      <a:gd name="connsiteY11" fmla="*/ 1 h 1525635"/>
                      <a:gd name="connsiteX12" fmla="*/ 377203 w 1059772"/>
                      <a:gd name="connsiteY12" fmla="*/ 406408 h 1525635"/>
                      <a:gd name="connsiteX13" fmla="*/ 391936 w 1059772"/>
                      <a:gd name="connsiteY13" fmla="*/ 407982 h 1525635"/>
                      <a:gd name="connsiteX14" fmla="*/ 557350 w 1059772"/>
                      <a:gd name="connsiteY14" fmla="*/ 471676 h 1525635"/>
                      <a:gd name="connsiteX15" fmla="*/ 560026 w 1059772"/>
                      <a:gd name="connsiteY15" fmla="*/ 473492 h 1525635"/>
                      <a:gd name="connsiteX16" fmla="*/ 562800 w 1059772"/>
                      <a:gd name="connsiteY16" fmla="*/ 472763 h 1525635"/>
                      <a:gd name="connsiteX17" fmla="*/ 855642 w 1059772"/>
                      <a:gd name="connsiteY17" fmla="*/ 483356 h 1525635"/>
                      <a:gd name="connsiteX18" fmla="*/ 855383 w 1059772"/>
                      <a:gd name="connsiteY18" fmla="*/ 484256 h 1525635"/>
                      <a:gd name="connsiteX19" fmla="*/ 865821 w 1059772"/>
                      <a:gd name="connsiteY19" fmla="*/ 487184 h 1525635"/>
                      <a:gd name="connsiteX20" fmla="*/ 884762 w 1059772"/>
                      <a:gd name="connsiteY20" fmla="*/ 496899 h 1525635"/>
                      <a:gd name="connsiteX21" fmla="*/ 915874 w 1059772"/>
                      <a:gd name="connsiteY21" fmla="*/ 642241 h 1525635"/>
                      <a:gd name="connsiteX22" fmla="*/ 809366 w 1059772"/>
                      <a:gd name="connsiteY22" fmla="*/ 688668 h 1525635"/>
                      <a:gd name="connsiteX23" fmla="*/ 797403 w 1059772"/>
                      <a:gd name="connsiteY23" fmla="*/ 685313 h 1525635"/>
                      <a:gd name="connsiteX24" fmla="*/ 797313 w 1059772"/>
                      <a:gd name="connsiteY24" fmla="*/ 685622 h 1525635"/>
                      <a:gd name="connsiteX25" fmla="*/ 538290 w 1059772"/>
                      <a:gd name="connsiteY25" fmla="*/ 699683 h 1525635"/>
                      <a:gd name="connsiteX26" fmla="*/ 520853 w 1059772"/>
                      <a:gd name="connsiteY26" fmla="*/ 708005 h 1525635"/>
                      <a:gd name="connsiteX27" fmla="*/ 532491 w 1059772"/>
                      <a:gd name="connsiteY27" fmla="*/ 731287 h 1525635"/>
                      <a:gd name="connsiteX28" fmla="*/ 918445 w 1059772"/>
                      <a:gd name="connsiteY28" fmla="*/ 953734 h 1525635"/>
                      <a:gd name="connsiteX29" fmla="*/ 952321 w 1059772"/>
                      <a:gd name="connsiteY29" fmla="*/ 951547 h 1525635"/>
                      <a:gd name="connsiteX30" fmla="*/ 957900 w 1059772"/>
                      <a:gd name="connsiteY30" fmla="*/ 950343 h 1525635"/>
                      <a:gd name="connsiteX31" fmla="*/ 976238 w 1059772"/>
                      <a:gd name="connsiteY31" fmla="*/ 950023 h 1525635"/>
                      <a:gd name="connsiteX32" fmla="*/ 1059495 w 1059772"/>
                      <a:gd name="connsiteY32" fmla="*/ 1044839 h 1525635"/>
                      <a:gd name="connsiteX33" fmla="*/ 980528 w 1059772"/>
                      <a:gd name="connsiteY33" fmla="*/ 1124853 h 1525635"/>
                      <a:gd name="connsiteX34" fmla="*/ 974021 w 1059772"/>
                      <a:gd name="connsiteY34" fmla="*/ 1124967 h 1525635"/>
                      <a:gd name="connsiteX35" fmla="*/ 974030 w 1059772"/>
                      <a:gd name="connsiteY35" fmla="*/ 1125053 h 1525635"/>
                      <a:gd name="connsiteX36" fmla="*/ 922140 w 1059772"/>
                      <a:gd name="connsiteY36" fmla="*/ 1128403 h 1525635"/>
                      <a:gd name="connsiteX37" fmla="*/ 870840 w 1059772"/>
                      <a:gd name="connsiteY37" fmla="*/ 1127339 h 1525635"/>
                      <a:gd name="connsiteX38" fmla="*/ 620068 w 1059772"/>
                      <a:gd name="connsiteY38" fmla="*/ 1054887 h 1525635"/>
                      <a:gd name="connsiteX39" fmla="*/ 589927 w 1059772"/>
                      <a:gd name="connsiteY39" fmla="*/ 1036309 h 1525635"/>
                      <a:gd name="connsiteX40" fmla="*/ 616709 w 1059772"/>
                      <a:gd name="connsiteY40" fmla="*/ 1061502 h 1525635"/>
                      <a:gd name="connsiteX41" fmla="*/ 887630 w 1059772"/>
                      <a:gd name="connsiteY41" fmla="*/ 1186183 h 1525635"/>
                      <a:gd name="connsiteX42" fmla="*/ 887524 w 1059772"/>
                      <a:gd name="connsiteY42" fmla="*/ 1186898 h 1525635"/>
                      <a:gd name="connsiteX43" fmla="*/ 901527 w 1059772"/>
                      <a:gd name="connsiteY43" fmla="*/ 1188263 h 1525635"/>
                      <a:gd name="connsiteX44" fmla="*/ 979852 w 1059772"/>
                      <a:gd name="connsiteY44" fmla="*/ 1281221 h 1525635"/>
                      <a:gd name="connsiteX45" fmla="*/ 881757 w 1059772"/>
                      <a:gd name="connsiteY45" fmla="*/ 1376105 h 1525635"/>
                      <a:gd name="connsiteX46" fmla="*/ 861988 w 1059772"/>
                      <a:gd name="connsiteY46" fmla="*/ 1374178 h 1525635"/>
                      <a:gd name="connsiteX47" fmla="*/ 857645 w 1059772"/>
                      <a:gd name="connsiteY47" fmla="*/ 1372874 h 1525635"/>
                      <a:gd name="connsiteX48" fmla="*/ 800804 w 1059772"/>
                      <a:gd name="connsiteY48" fmla="*/ 1362000 h 1525635"/>
                      <a:gd name="connsiteX49" fmla="*/ 449600 w 1059772"/>
                      <a:gd name="connsiteY49" fmla="*/ 1163702 h 1525635"/>
                      <a:gd name="connsiteX50" fmla="*/ 432966 w 1059772"/>
                      <a:gd name="connsiteY50" fmla="*/ 1145012 h 1525635"/>
                      <a:gd name="connsiteX51" fmla="*/ 442381 w 1059772"/>
                      <a:gd name="connsiteY51" fmla="*/ 1159975 h 1525635"/>
                      <a:gd name="connsiteX52" fmla="*/ 634655 w 1059772"/>
                      <a:gd name="connsiteY52" fmla="*/ 1332169 h 1525635"/>
                      <a:gd name="connsiteX53" fmla="*/ 671306 w 1059772"/>
                      <a:gd name="connsiteY53" fmla="*/ 1349723 h 1525635"/>
                      <a:gd name="connsiteX54" fmla="*/ 680029 w 1059772"/>
                      <a:gd name="connsiteY54" fmla="*/ 1352530 h 1525635"/>
                      <a:gd name="connsiteX55" fmla="*/ 733112 w 1059772"/>
                      <a:gd name="connsiteY55" fmla="*/ 1435542 h 1525635"/>
                      <a:gd name="connsiteX56" fmla="*/ 646199 w 1059772"/>
                      <a:gd name="connsiteY56" fmla="*/ 1525635 h 1525635"/>
                      <a:gd name="connsiteX57" fmla="*/ 612368 w 1059772"/>
                      <a:gd name="connsiteY57" fmla="*/ 1518555 h 1525635"/>
                      <a:gd name="connsiteX58" fmla="*/ 608168 w 1059772"/>
                      <a:gd name="connsiteY58" fmla="*/ 1516192 h 1525635"/>
                      <a:gd name="connsiteX59" fmla="*/ 550918 w 1059772"/>
                      <a:gd name="connsiteY59" fmla="*/ 1488771 h 1525635"/>
                      <a:gd name="connsiteX60" fmla="*/ 272929 w 1059772"/>
                      <a:gd name="connsiteY60" fmla="*/ 1224640 h 1525635"/>
                      <a:gd name="connsiteX61" fmla="*/ 263877 w 1059772"/>
                      <a:gd name="connsiteY61" fmla="*/ 1207995 h 1525635"/>
                      <a:gd name="connsiteX62" fmla="*/ 260179 w 1059772"/>
                      <a:gd name="connsiteY62" fmla="*/ 1206259 h 1525635"/>
                      <a:gd name="connsiteX63" fmla="*/ 265380 w 1059772"/>
                      <a:gd name="connsiteY63" fmla="*/ 1223213 h 1525635"/>
                      <a:gd name="connsiteX64" fmla="*/ 294131 w 1059772"/>
                      <a:gd name="connsiteY64" fmla="*/ 1291834 h 1525635"/>
                      <a:gd name="connsiteX65" fmla="*/ 310035 w 1059772"/>
                      <a:gd name="connsiteY65" fmla="*/ 1321042 h 1525635"/>
                      <a:gd name="connsiteX66" fmla="*/ 312317 w 1059772"/>
                      <a:gd name="connsiteY66" fmla="*/ 1324215 h 1525635"/>
                      <a:gd name="connsiteX67" fmla="*/ 323049 w 1059772"/>
                      <a:gd name="connsiteY67" fmla="*/ 1355183 h 1525635"/>
                      <a:gd name="connsiteX68" fmla="*/ 255745 w 1059772"/>
                      <a:gd name="connsiteY68" fmla="*/ 1448229 h 1525635"/>
                      <a:gd name="connsiteX69" fmla="*/ 231749 w 1059772"/>
                      <a:gd name="connsiteY69" fmla="*/ 1447888 h 1525635"/>
                      <a:gd name="connsiteX0" fmla="*/ 400092 w 1228115"/>
                      <a:gd name="connsiteY0" fmla="*/ 1447888 h 1525635"/>
                      <a:gd name="connsiteX1" fmla="*/ 344250 w 1228115"/>
                      <a:gd name="connsiteY1" fmla="*/ 1408596 h 1525635"/>
                      <a:gd name="connsiteX2" fmla="*/ 341376 w 1228115"/>
                      <a:gd name="connsiteY2" fmla="*/ 1402364 h 1525635"/>
                      <a:gd name="connsiteX3" fmla="*/ 319916 w 1228115"/>
                      <a:gd name="connsiteY3" fmla="*/ 1362951 h 1525635"/>
                      <a:gd name="connsiteX4" fmla="*/ 243996 w 1228115"/>
                      <a:gd name="connsiteY4" fmla="*/ 1044190 h 1525635"/>
                      <a:gd name="connsiteX5" fmla="*/ 245080 w 1228115"/>
                      <a:gd name="connsiteY5" fmla="*/ 1004723 h 1525635"/>
                      <a:gd name="connsiteX6" fmla="*/ 232522 w 1228115"/>
                      <a:gd name="connsiteY6" fmla="*/ 979631 h 1525635"/>
                      <a:gd name="connsiteX7" fmla="*/ 193150 w 1228115"/>
                      <a:gd name="connsiteY7" fmla="*/ 868607 h 1525635"/>
                      <a:gd name="connsiteX8" fmla="*/ 193613 w 1228115"/>
                      <a:gd name="connsiteY8" fmla="*/ 525808 h 1525635"/>
                      <a:gd name="connsiteX9" fmla="*/ 202972 w 1228115"/>
                      <a:gd name="connsiteY9" fmla="*/ 503076 h 1525635"/>
                      <a:gd name="connsiteX10" fmla="*/ 0 w 1228115"/>
                      <a:gd name="connsiteY10" fmla="*/ 192960 h 1525635"/>
                      <a:gd name="connsiteX11" fmla="*/ 280529 w 1228115"/>
                      <a:gd name="connsiteY11" fmla="*/ 1 h 1525635"/>
                      <a:gd name="connsiteX12" fmla="*/ 545546 w 1228115"/>
                      <a:gd name="connsiteY12" fmla="*/ 406408 h 1525635"/>
                      <a:gd name="connsiteX13" fmla="*/ 560279 w 1228115"/>
                      <a:gd name="connsiteY13" fmla="*/ 407982 h 1525635"/>
                      <a:gd name="connsiteX14" fmla="*/ 725693 w 1228115"/>
                      <a:gd name="connsiteY14" fmla="*/ 471676 h 1525635"/>
                      <a:gd name="connsiteX15" fmla="*/ 728369 w 1228115"/>
                      <a:gd name="connsiteY15" fmla="*/ 473492 h 1525635"/>
                      <a:gd name="connsiteX16" fmla="*/ 731143 w 1228115"/>
                      <a:gd name="connsiteY16" fmla="*/ 472763 h 1525635"/>
                      <a:gd name="connsiteX17" fmla="*/ 1023985 w 1228115"/>
                      <a:gd name="connsiteY17" fmla="*/ 483356 h 1525635"/>
                      <a:gd name="connsiteX18" fmla="*/ 1023726 w 1228115"/>
                      <a:gd name="connsiteY18" fmla="*/ 484256 h 1525635"/>
                      <a:gd name="connsiteX19" fmla="*/ 1034164 w 1228115"/>
                      <a:gd name="connsiteY19" fmla="*/ 487184 h 1525635"/>
                      <a:gd name="connsiteX20" fmla="*/ 1053105 w 1228115"/>
                      <a:gd name="connsiteY20" fmla="*/ 496899 h 1525635"/>
                      <a:gd name="connsiteX21" fmla="*/ 1084217 w 1228115"/>
                      <a:gd name="connsiteY21" fmla="*/ 642241 h 1525635"/>
                      <a:gd name="connsiteX22" fmla="*/ 977709 w 1228115"/>
                      <a:gd name="connsiteY22" fmla="*/ 688668 h 1525635"/>
                      <a:gd name="connsiteX23" fmla="*/ 965746 w 1228115"/>
                      <a:gd name="connsiteY23" fmla="*/ 685313 h 1525635"/>
                      <a:gd name="connsiteX24" fmla="*/ 965656 w 1228115"/>
                      <a:gd name="connsiteY24" fmla="*/ 685622 h 1525635"/>
                      <a:gd name="connsiteX25" fmla="*/ 706633 w 1228115"/>
                      <a:gd name="connsiteY25" fmla="*/ 699683 h 1525635"/>
                      <a:gd name="connsiteX26" fmla="*/ 689196 w 1228115"/>
                      <a:gd name="connsiteY26" fmla="*/ 708005 h 1525635"/>
                      <a:gd name="connsiteX27" fmla="*/ 700834 w 1228115"/>
                      <a:gd name="connsiteY27" fmla="*/ 731287 h 1525635"/>
                      <a:gd name="connsiteX28" fmla="*/ 1086788 w 1228115"/>
                      <a:gd name="connsiteY28" fmla="*/ 953734 h 1525635"/>
                      <a:gd name="connsiteX29" fmla="*/ 1120664 w 1228115"/>
                      <a:gd name="connsiteY29" fmla="*/ 951547 h 1525635"/>
                      <a:gd name="connsiteX30" fmla="*/ 1126243 w 1228115"/>
                      <a:gd name="connsiteY30" fmla="*/ 950343 h 1525635"/>
                      <a:gd name="connsiteX31" fmla="*/ 1144581 w 1228115"/>
                      <a:gd name="connsiteY31" fmla="*/ 950023 h 1525635"/>
                      <a:gd name="connsiteX32" fmla="*/ 1227838 w 1228115"/>
                      <a:gd name="connsiteY32" fmla="*/ 1044839 h 1525635"/>
                      <a:gd name="connsiteX33" fmla="*/ 1148871 w 1228115"/>
                      <a:gd name="connsiteY33" fmla="*/ 1124853 h 1525635"/>
                      <a:gd name="connsiteX34" fmla="*/ 1142364 w 1228115"/>
                      <a:gd name="connsiteY34" fmla="*/ 1124967 h 1525635"/>
                      <a:gd name="connsiteX35" fmla="*/ 1142373 w 1228115"/>
                      <a:gd name="connsiteY35" fmla="*/ 1125053 h 1525635"/>
                      <a:gd name="connsiteX36" fmla="*/ 1090483 w 1228115"/>
                      <a:gd name="connsiteY36" fmla="*/ 1128403 h 1525635"/>
                      <a:gd name="connsiteX37" fmla="*/ 1039183 w 1228115"/>
                      <a:gd name="connsiteY37" fmla="*/ 1127339 h 1525635"/>
                      <a:gd name="connsiteX38" fmla="*/ 788411 w 1228115"/>
                      <a:gd name="connsiteY38" fmla="*/ 1054887 h 1525635"/>
                      <a:gd name="connsiteX39" fmla="*/ 758270 w 1228115"/>
                      <a:gd name="connsiteY39" fmla="*/ 1036309 h 1525635"/>
                      <a:gd name="connsiteX40" fmla="*/ 785052 w 1228115"/>
                      <a:gd name="connsiteY40" fmla="*/ 1061502 h 1525635"/>
                      <a:gd name="connsiteX41" fmla="*/ 1055973 w 1228115"/>
                      <a:gd name="connsiteY41" fmla="*/ 1186183 h 1525635"/>
                      <a:gd name="connsiteX42" fmla="*/ 1055867 w 1228115"/>
                      <a:gd name="connsiteY42" fmla="*/ 1186898 h 1525635"/>
                      <a:gd name="connsiteX43" fmla="*/ 1069870 w 1228115"/>
                      <a:gd name="connsiteY43" fmla="*/ 1188263 h 1525635"/>
                      <a:gd name="connsiteX44" fmla="*/ 1148195 w 1228115"/>
                      <a:gd name="connsiteY44" fmla="*/ 1281221 h 1525635"/>
                      <a:gd name="connsiteX45" fmla="*/ 1050100 w 1228115"/>
                      <a:gd name="connsiteY45" fmla="*/ 1376105 h 1525635"/>
                      <a:gd name="connsiteX46" fmla="*/ 1030331 w 1228115"/>
                      <a:gd name="connsiteY46" fmla="*/ 1374178 h 1525635"/>
                      <a:gd name="connsiteX47" fmla="*/ 1025988 w 1228115"/>
                      <a:gd name="connsiteY47" fmla="*/ 1372874 h 1525635"/>
                      <a:gd name="connsiteX48" fmla="*/ 969147 w 1228115"/>
                      <a:gd name="connsiteY48" fmla="*/ 1362000 h 1525635"/>
                      <a:gd name="connsiteX49" fmla="*/ 617943 w 1228115"/>
                      <a:gd name="connsiteY49" fmla="*/ 1163702 h 1525635"/>
                      <a:gd name="connsiteX50" fmla="*/ 601309 w 1228115"/>
                      <a:gd name="connsiteY50" fmla="*/ 1145012 h 1525635"/>
                      <a:gd name="connsiteX51" fmla="*/ 610724 w 1228115"/>
                      <a:gd name="connsiteY51" fmla="*/ 1159975 h 1525635"/>
                      <a:gd name="connsiteX52" fmla="*/ 802998 w 1228115"/>
                      <a:gd name="connsiteY52" fmla="*/ 1332169 h 1525635"/>
                      <a:gd name="connsiteX53" fmla="*/ 839649 w 1228115"/>
                      <a:gd name="connsiteY53" fmla="*/ 1349723 h 1525635"/>
                      <a:gd name="connsiteX54" fmla="*/ 848372 w 1228115"/>
                      <a:gd name="connsiteY54" fmla="*/ 1352530 h 1525635"/>
                      <a:gd name="connsiteX55" fmla="*/ 901455 w 1228115"/>
                      <a:gd name="connsiteY55" fmla="*/ 1435542 h 1525635"/>
                      <a:gd name="connsiteX56" fmla="*/ 814542 w 1228115"/>
                      <a:gd name="connsiteY56" fmla="*/ 1525635 h 1525635"/>
                      <a:gd name="connsiteX57" fmla="*/ 780711 w 1228115"/>
                      <a:gd name="connsiteY57" fmla="*/ 1518555 h 1525635"/>
                      <a:gd name="connsiteX58" fmla="*/ 776511 w 1228115"/>
                      <a:gd name="connsiteY58" fmla="*/ 1516192 h 1525635"/>
                      <a:gd name="connsiteX59" fmla="*/ 719261 w 1228115"/>
                      <a:gd name="connsiteY59" fmla="*/ 1488771 h 1525635"/>
                      <a:gd name="connsiteX60" fmla="*/ 441272 w 1228115"/>
                      <a:gd name="connsiteY60" fmla="*/ 1224640 h 1525635"/>
                      <a:gd name="connsiteX61" fmla="*/ 432220 w 1228115"/>
                      <a:gd name="connsiteY61" fmla="*/ 1207995 h 1525635"/>
                      <a:gd name="connsiteX62" fmla="*/ 428522 w 1228115"/>
                      <a:gd name="connsiteY62" fmla="*/ 1206259 h 1525635"/>
                      <a:gd name="connsiteX63" fmla="*/ 433723 w 1228115"/>
                      <a:gd name="connsiteY63" fmla="*/ 1223213 h 1525635"/>
                      <a:gd name="connsiteX64" fmla="*/ 462474 w 1228115"/>
                      <a:gd name="connsiteY64" fmla="*/ 1291834 h 1525635"/>
                      <a:gd name="connsiteX65" fmla="*/ 478378 w 1228115"/>
                      <a:gd name="connsiteY65" fmla="*/ 1321042 h 1525635"/>
                      <a:gd name="connsiteX66" fmla="*/ 480660 w 1228115"/>
                      <a:gd name="connsiteY66" fmla="*/ 1324215 h 1525635"/>
                      <a:gd name="connsiteX67" fmla="*/ 491392 w 1228115"/>
                      <a:gd name="connsiteY67" fmla="*/ 1355183 h 1525635"/>
                      <a:gd name="connsiteX68" fmla="*/ 424088 w 1228115"/>
                      <a:gd name="connsiteY68" fmla="*/ 1448229 h 1525635"/>
                      <a:gd name="connsiteX69" fmla="*/ 400092 w 1228115"/>
                      <a:gd name="connsiteY69" fmla="*/ 1447888 h 1525635"/>
                      <a:gd name="connsiteX0" fmla="*/ 400092 w 1228115"/>
                      <a:gd name="connsiteY0" fmla="*/ 1254928 h 1332675"/>
                      <a:gd name="connsiteX1" fmla="*/ 344250 w 1228115"/>
                      <a:gd name="connsiteY1" fmla="*/ 1215636 h 1332675"/>
                      <a:gd name="connsiteX2" fmla="*/ 341376 w 1228115"/>
                      <a:gd name="connsiteY2" fmla="*/ 1209404 h 1332675"/>
                      <a:gd name="connsiteX3" fmla="*/ 319916 w 1228115"/>
                      <a:gd name="connsiteY3" fmla="*/ 1169991 h 1332675"/>
                      <a:gd name="connsiteX4" fmla="*/ 243996 w 1228115"/>
                      <a:gd name="connsiteY4" fmla="*/ 851230 h 1332675"/>
                      <a:gd name="connsiteX5" fmla="*/ 245080 w 1228115"/>
                      <a:gd name="connsiteY5" fmla="*/ 811763 h 1332675"/>
                      <a:gd name="connsiteX6" fmla="*/ 232522 w 1228115"/>
                      <a:gd name="connsiteY6" fmla="*/ 786671 h 1332675"/>
                      <a:gd name="connsiteX7" fmla="*/ 193150 w 1228115"/>
                      <a:gd name="connsiteY7" fmla="*/ 675647 h 1332675"/>
                      <a:gd name="connsiteX8" fmla="*/ 193613 w 1228115"/>
                      <a:gd name="connsiteY8" fmla="*/ 332848 h 1332675"/>
                      <a:gd name="connsiteX9" fmla="*/ 202972 w 1228115"/>
                      <a:gd name="connsiteY9" fmla="*/ 310116 h 1332675"/>
                      <a:gd name="connsiteX10" fmla="*/ 0 w 1228115"/>
                      <a:gd name="connsiteY10" fmla="*/ 0 h 1332675"/>
                      <a:gd name="connsiteX11" fmla="*/ 545546 w 1228115"/>
                      <a:gd name="connsiteY11" fmla="*/ 213448 h 1332675"/>
                      <a:gd name="connsiteX12" fmla="*/ 560279 w 1228115"/>
                      <a:gd name="connsiteY12" fmla="*/ 215022 h 1332675"/>
                      <a:gd name="connsiteX13" fmla="*/ 725693 w 1228115"/>
                      <a:gd name="connsiteY13" fmla="*/ 278716 h 1332675"/>
                      <a:gd name="connsiteX14" fmla="*/ 728369 w 1228115"/>
                      <a:gd name="connsiteY14" fmla="*/ 280532 h 1332675"/>
                      <a:gd name="connsiteX15" fmla="*/ 731143 w 1228115"/>
                      <a:gd name="connsiteY15" fmla="*/ 279803 h 1332675"/>
                      <a:gd name="connsiteX16" fmla="*/ 1023985 w 1228115"/>
                      <a:gd name="connsiteY16" fmla="*/ 290396 h 1332675"/>
                      <a:gd name="connsiteX17" fmla="*/ 1023726 w 1228115"/>
                      <a:gd name="connsiteY17" fmla="*/ 291296 h 1332675"/>
                      <a:gd name="connsiteX18" fmla="*/ 1034164 w 1228115"/>
                      <a:gd name="connsiteY18" fmla="*/ 294224 h 1332675"/>
                      <a:gd name="connsiteX19" fmla="*/ 1053105 w 1228115"/>
                      <a:gd name="connsiteY19" fmla="*/ 303939 h 1332675"/>
                      <a:gd name="connsiteX20" fmla="*/ 1084217 w 1228115"/>
                      <a:gd name="connsiteY20" fmla="*/ 449281 h 1332675"/>
                      <a:gd name="connsiteX21" fmla="*/ 977709 w 1228115"/>
                      <a:gd name="connsiteY21" fmla="*/ 495708 h 1332675"/>
                      <a:gd name="connsiteX22" fmla="*/ 965746 w 1228115"/>
                      <a:gd name="connsiteY22" fmla="*/ 492353 h 1332675"/>
                      <a:gd name="connsiteX23" fmla="*/ 965656 w 1228115"/>
                      <a:gd name="connsiteY23" fmla="*/ 492662 h 1332675"/>
                      <a:gd name="connsiteX24" fmla="*/ 706633 w 1228115"/>
                      <a:gd name="connsiteY24" fmla="*/ 506723 h 1332675"/>
                      <a:gd name="connsiteX25" fmla="*/ 689196 w 1228115"/>
                      <a:gd name="connsiteY25" fmla="*/ 515045 h 1332675"/>
                      <a:gd name="connsiteX26" fmla="*/ 700834 w 1228115"/>
                      <a:gd name="connsiteY26" fmla="*/ 538327 h 1332675"/>
                      <a:gd name="connsiteX27" fmla="*/ 1086788 w 1228115"/>
                      <a:gd name="connsiteY27" fmla="*/ 760774 h 1332675"/>
                      <a:gd name="connsiteX28" fmla="*/ 1120664 w 1228115"/>
                      <a:gd name="connsiteY28" fmla="*/ 758587 h 1332675"/>
                      <a:gd name="connsiteX29" fmla="*/ 1126243 w 1228115"/>
                      <a:gd name="connsiteY29" fmla="*/ 757383 h 1332675"/>
                      <a:gd name="connsiteX30" fmla="*/ 1144581 w 1228115"/>
                      <a:gd name="connsiteY30" fmla="*/ 757063 h 1332675"/>
                      <a:gd name="connsiteX31" fmla="*/ 1227838 w 1228115"/>
                      <a:gd name="connsiteY31" fmla="*/ 851879 h 1332675"/>
                      <a:gd name="connsiteX32" fmla="*/ 1148871 w 1228115"/>
                      <a:gd name="connsiteY32" fmla="*/ 931893 h 1332675"/>
                      <a:gd name="connsiteX33" fmla="*/ 1142364 w 1228115"/>
                      <a:gd name="connsiteY33" fmla="*/ 932007 h 1332675"/>
                      <a:gd name="connsiteX34" fmla="*/ 1142373 w 1228115"/>
                      <a:gd name="connsiteY34" fmla="*/ 932093 h 1332675"/>
                      <a:gd name="connsiteX35" fmla="*/ 1090483 w 1228115"/>
                      <a:gd name="connsiteY35" fmla="*/ 935443 h 1332675"/>
                      <a:gd name="connsiteX36" fmla="*/ 1039183 w 1228115"/>
                      <a:gd name="connsiteY36" fmla="*/ 934379 h 1332675"/>
                      <a:gd name="connsiteX37" fmla="*/ 788411 w 1228115"/>
                      <a:gd name="connsiteY37" fmla="*/ 861927 h 1332675"/>
                      <a:gd name="connsiteX38" fmla="*/ 758270 w 1228115"/>
                      <a:gd name="connsiteY38" fmla="*/ 843349 h 1332675"/>
                      <a:gd name="connsiteX39" fmla="*/ 785052 w 1228115"/>
                      <a:gd name="connsiteY39" fmla="*/ 868542 h 1332675"/>
                      <a:gd name="connsiteX40" fmla="*/ 1055973 w 1228115"/>
                      <a:gd name="connsiteY40" fmla="*/ 993223 h 1332675"/>
                      <a:gd name="connsiteX41" fmla="*/ 1055867 w 1228115"/>
                      <a:gd name="connsiteY41" fmla="*/ 993938 h 1332675"/>
                      <a:gd name="connsiteX42" fmla="*/ 1069870 w 1228115"/>
                      <a:gd name="connsiteY42" fmla="*/ 995303 h 1332675"/>
                      <a:gd name="connsiteX43" fmla="*/ 1148195 w 1228115"/>
                      <a:gd name="connsiteY43" fmla="*/ 1088261 h 1332675"/>
                      <a:gd name="connsiteX44" fmla="*/ 1050100 w 1228115"/>
                      <a:gd name="connsiteY44" fmla="*/ 1183145 h 1332675"/>
                      <a:gd name="connsiteX45" fmla="*/ 1030331 w 1228115"/>
                      <a:gd name="connsiteY45" fmla="*/ 1181218 h 1332675"/>
                      <a:gd name="connsiteX46" fmla="*/ 1025988 w 1228115"/>
                      <a:gd name="connsiteY46" fmla="*/ 1179914 h 1332675"/>
                      <a:gd name="connsiteX47" fmla="*/ 969147 w 1228115"/>
                      <a:gd name="connsiteY47" fmla="*/ 1169040 h 1332675"/>
                      <a:gd name="connsiteX48" fmla="*/ 617943 w 1228115"/>
                      <a:gd name="connsiteY48" fmla="*/ 970742 h 1332675"/>
                      <a:gd name="connsiteX49" fmla="*/ 601309 w 1228115"/>
                      <a:gd name="connsiteY49" fmla="*/ 952052 h 1332675"/>
                      <a:gd name="connsiteX50" fmla="*/ 610724 w 1228115"/>
                      <a:gd name="connsiteY50" fmla="*/ 967015 h 1332675"/>
                      <a:gd name="connsiteX51" fmla="*/ 802998 w 1228115"/>
                      <a:gd name="connsiteY51" fmla="*/ 1139209 h 1332675"/>
                      <a:gd name="connsiteX52" fmla="*/ 839649 w 1228115"/>
                      <a:gd name="connsiteY52" fmla="*/ 1156763 h 1332675"/>
                      <a:gd name="connsiteX53" fmla="*/ 848372 w 1228115"/>
                      <a:gd name="connsiteY53" fmla="*/ 1159570 h 1332675"/>
                      <a:gd name="connsiteX54" fmla="*/ 901455 w 1228115"/>
                      <a:gd name="connsiteY54" fmla="*/ 1242582 h 1332675"/>
                      <a:gd name="connsiteX55" fmla="*/ 814542 w 1228115"/>
                      <a:gd name="connsiteY55" fmla="*/ 1332675 h 1332675"/>
                      <a:gd name="connsiteX56" fmla="*/ 780711 w 1228115"/>
                      <a:gd name="connsiteY56" fmla="*/ 1325595 h 1332675"/>
                      <a:gd name="connsiteX57" fmla="*/ 776511 w 1228115"/>
                      <a:gd name="connsiteY57" fmla="*/ 1323232 h 1332675"/>
                      <a:gd name="connsiteX58" fmla="*/ 719261 w 1228115"/>
                      <a:gd name="connsiteY58" fmla="*/ 1295811 h 1332675"/>
                      <a:gd name="connsiteX59" fmla="*/ 441272 w 1228115"/>
                      <a:gd name="connsiteY59" fmla="*/ 1031680 h 1332675"/>
                      <a:gd name="connsiteX60" fmla="*/ 432220 w 1228115"/>
                      <a:gd name="connsiteY60" fmla="*/ 1015035 h 1332675"/>
                      <a:gd name="connsiteX61" fmla="*/ 428522 w 1228115"/>
                      <a:gd name="connsiteY61" fmla="*/ 1013299 h 1332675"/>
                      <a:gd name="connsiteX62" fmla="*/ 433723 w 1228115"/>
                      <a:gd name="connsiteY62" fmla="*/ 1030253 h 1332675"/>
                      <a:gd name="connsiteX63" fmla="*/ 462474 w 1228115"/>
                      <a:gd name="connsiteY63" fmla="*/ 1098874 h 1332675"/>
                      <a:gd name="connsiteX64" fmla="*/ 478378 w 1228115"/>
                      <a:gd name="connsiteY64" fmla="*/ 1128082 h 1332675"/>
                      <a:gd name="connsiteX65" fmla="*/ 480660 w 1228115"/>
                      <a:gd name="connsiteY65" fmla="*/ 1131255 h 1332675"/>
                      <a:gd name="connsiteX66" fmla="*/ 491392 w 1228115"/>
                      <a:gd name="connsiteY66" fmla="*/ 1162223 h 1332675"/>
                      <a:gd name="connsiteX67" fmla="*/ 424088 w 1228115"/>
                      <a:gd name="connsiteY67" fmla="*/ 1255269 h 1332675"/>
                      <a:gd name="connsiteX68" fmla="*/ 400092 w 1228115"/>
                      <a:gd name="connsiteY68" fmla="*/ 1254928 h 1332675"/>
                      <a:gd name="connsiteX0" fmla="*/ 231749 w 1059772"/>
                      <a:gd name="connsiteY0" fmla="*/ 1041479 h 1119226"/>
                      <a:gd name="connsiteX1" fmla="*/ 175907 w 1059772"/>
                      <a:gd name="connsiteY1" fmla="*/ 1002187 h 1119226"/>
                      <a:gd name="connsiteX2" fmla="*/ 173033 w 1059772"/>
                      <a:gd name="connsiteY2" fmla="*/ 995955 h 1119226"/>
                      <a:gd name="connsiteX3" fmla="*/ 151573 w 1059772"/>
                      <a:gd name="connsiteY3" fmla="*/ 956542 h 1119226"/>
                      <a:gd name="connsiteX4" fmla="*/ 75653 w 1059772"/>
                      <a:gd name="connsiteY4" fmla="*/ 637781 h 1119226"/>
                      <a:gd name="connsiteX5" fmla="*/ 76737 w 1059772"/>
                      <a:gd name="connsiteY5" fmla="*/ 598314 h 1119226"/>
                      <a:gd name="connsiteX6" fmla="*/ 64179 w 1059772"/>
                      <a:gd name="connsiteY6" fmla="*/ 573222 h 1119226"/>
                      <a:gd name="connsiteX7" fmla="*/ 24807 w 1059772"/>
                      <a:gd name="connsiteY7" fmla="*/ 462198 h 1119226"/>
                      <a:gd name="connsiteX8" fmla="*/ 25270 w 1059772"/>
                      <a:gd name="connsiteY8" fmla="*/ 119399 h 1119226"/>
                      <a:gd name="connsiteX9" fmla="*/ 34629 w 1059772"/>
                      <a:gd name="connsiteY9" fmla="*/ 96667 h 1119226"/>
                      <a:gd name="connsiteX10" fmla="*/ 377203 w 1059772"/>
                      <a:gd name="connsiteY10" fmla="*/ -1 h 1119226"/>
                      <a:gd name="connsiteX11" fmla="*/ 391936 w 1059772"/>
                      <a:gd name="connsiteY11" fmla="*/ 1573 h 1119226"/>
                      <a:gd name="connsiteX12" fmla="*/ 557350 w 1059772"/>
                      <a:gd name="connsiteY12" fmla="*/ 65267 h 1119226"/>
                      <a:gd name="connsiteX13" fmla="*/ 560026 w 1059772"/>
                      <a:gd name="connsiteY13" fmla="*/ 67083 h 1119226"/>
                      <a:gd name="connsiteX14" fmla="*/ 562800 w 1059772"/>
                      <a:gd name="connsiteY14" fmla="*/ 66354 h 1119226"/>
                      <a:gd name="connsiteX15" fmla="*/ 855642 w 1059772"/>
                      <a:gd name="connsiteY15" fmla="*/ 76947 h 1119226"/>
                      <a:gd name="connsiteX16" fmla="*/ 855383 w 1059772"/>
                      <a:gd name="connsiteY16" fmla="*/ 77847 h 1119226"/>
                      <a:gd name="connsiteX17" fmla="*/ 865821 w 1059772"/>
                      <a:gd name="connsiteY17" fmla="*/ 80775 h 1119226"/>
                      <a:gd name="connsiteX18" fmla="*/ 884762 w 1059772"/>
                      <a:gd name="connsiteY18" fmla="*/ 90490 h 1119226"/>
                      <a:gd name="connsiteX19" fmla="*/ 915874 w 1059772"/>
                      <a:gd name="connsiteY19" fmla="*/ 235832 h 1119226"/>
                      <a:gd name="connsiteX20" fmla="*/ 809366 w 1059772"/>
                      <a:gd name="connsiteY20" fmla="*/ 282259 h 1119226"/>
                      <a:gd name="connsiteX21" fmla="*/ 797403 w 1059772"/>
                      <a:gd name="connsiteY21" fmla="*/ 278904 h 1119226"/>
                      <a:gd name="connsiteX22" fmla="*/ 797313 w 1059772"/>
                      <a:gd name="connsiteY22" fmla="*/ 279213 h 1119226"/>
                      <a:gd name="connsiteX23" fmla="*/ 538290 w 1059772"/>
                      <a:gd name="connsiteY23" fmla="*/ 293274 h 1119226"/>
                      <a:gd name="connsiteX24" fmla="*/ 520853 w 1059772"/>
                      <a:gd name="connsiteY24" fmla="*/ 301596 h 1119226"/>
                      <a:gd name="connsiteX25" fmla="*/ 532491 w 1059772"/>
                      <a:gd name="connsiteY25" fmla="*/ 324878 h 1119226"/>
                      <a:gd name="connsiteX26" fmla="*/ 918445 w 1059772"/>
                      <a:gd name="connsiteY26" fmla="*/ 547325 h 1119226"/>
                      <a:gd name="connsiteX27" fmla="*/ 952321 w 1059772"/>
                      <a:gd name="connsiteY27" fmla="*/ 545138 h 1119226"/>
                      <a:gd name="connsiteX28" fmla="*/ 957900 w 1059772"/>
                      <a:gd name="connsiteY28" fmla="*/ 543934 h 1119226"/>
                      <a:gd name="connsiteX29" fmla="*/ 976238 w 1059772"/>
                      <a:gd name="connsiteY29" fmla="*/ 543614 h 1119226"/>
                      <a:gd name="connsiteX30" fmla="*/ 1059495 w 1059772"/>
                      <a:gd name="connsiteY30" fmla="*/ 638430 h 1119226"/>
                      <a:gd name="connsiteX31" fmla="*/ 980528 w 1059772"/>
                      <a:gd name="connsiteY31" fmla="*/ 718444 h 1119226"/>
                      <a:gd name="connsiteX32" fmla="*/ 974021 w 1059772"/>
                      <a:gd name="connsiteY32" fmla="*/ 718558 h 1119226"/>
                      <a:gd name="connsiteX33" fmla="*/ 974030 w 1059772"/>
                      <a:gd name="connsiteY33" fmla="*/ 718644 h 1119226"/>
                      <a:gd name="connsiteX34" fmla="*/ 922140 w 1059772"/>
                      <a:gd name="connsiteY34" fmla="*/ 721994 h 1119226"/>
                      <a:gd name="connsiteX35" fmla="*/ 870840 w 1059772"/>
                      <a:gd name="connsiteY35" fmla="*/ 720930 h 1119226"/>
                      <a:gd name="connsiteX36" fmla="*/ 620068 w 1059772"/>
                      <a:gd name="connsiteY36" fmla="*/ 648478 h 1119226"/>
                      <a:gd name="connsiteX37" fmla="*/ 589927 w 1059772"/>
                      <a:gd name="connsiteY37" fmla="*/ 629900 h 1119226"/>
                      <a:gd name="connsiteX38" fmla="*/ 616709 w 1059772"/>
                      <a:gd name="connsiteY38" fmla="*/ 655093 h 1119226"/>
                      <a:gd name="connsiteX39" fmla="*/ 887630 w 1059772"/>
                      <a:gd name="connsiteY39" fmla="*/ 779774 h 1119226"/>
                      <a:gd name="connsiteX40" fmla="*/ 887524 w 1059772"/>
                      <a:gd name="connsiteY40" fmla="*/ 780489 h 1119226"/>
                      <a:gd name="connsiteX41" fmla="*/ 901527 w 1059772"/>
                      <a:gd name="connsiteY41" fmla="*/ 781854 h 1119226"/>
                      <a:gd name="connsiteX42" fmla="*/ 979852 w 1059772"/>
                      <a:gd name="connsiteY42" fmla="*/ 874812 h 1119226"/>
                      <a:gd name="connsiteX43" fmla="*/ 881757 w 1059772"/>
                      <a:gd name="connsiteY43" fmla="*/ 969696 h 1119226"/>
                      <a:gd name="connsiteX44" fmla="*/ 861988 w 1059772"/>
                      <a:gd name="connsiteY44" fmla="*/ 967769 h 1119226"/>
                      <a:gd name="connsiteX45" fmla="*/ 857645 w 1059772"/>
                      <a:gd name="connsiteY45" fmla="*/ 966465 h 1119226"/>
                      <a:gd name="connsiteX46" fmla="*/ 800804 w 1059772"/>
                      <a:gd name="connsiteY46" fmla="*/ 955591 h 1119226"/>
                      <a:gd name="connsiteX47" fmla="*/ 449600 w 1059772"/>
                      <a:gd name="connsiteY47" fmla="*/ 757293 h 1119226"/>
                      <a:gd name="connsiteX48" fmla="*/ 432966 w 1059772"/>
                      <a:gd name="connsiteY48" fmla="*/ 738603 h 1119226"/>
                      <a:gd name="connsiteX49" fmla="*/ 442381 w 1059772"/>
                      <a:gd name="connsiteY49" fmla="*/ 753566 h 1119226"/>
                      <a:gd name="connsiteX50" fmla="*/ 634655 w 1059772"/>
                      <a:gd name="connsiteY50" fmla="*/ 925760 h 1119226"/>
                      <a:gd name="connsiteX51" fmla="*/ 671306 w 1059772"/>
                      <a:gd name="connsiteY51" fmla="*/ 943314 h 1119226"/>
                      <a:gd name="connsiteX52" fmla="*/ 680029 w 1059772"/>
                      <a:gd name="connsiteY52" fmla="*/ 946121 h 1119226"/>
                      <a:gd name="connsiteX53" fmla="*/ 733112 w 1059772"/>
                      <a:gd name="connsiteY53" fmla="*/ 1029133 h 1119226"/>
                      <a:gd name="connsiteX54" fmla="*/ 646199 w 1059772"/>
                      <a:gd name="connsiteY54" fmla="*/ 1119226 h 1119226"/>
                      <a:gd name="connsiteX55" fmla="*/ 612368 w 1059772"/>
                      <a:gd name="connsiteY55" fmla="*/ 1112146 h 1119226"/>
                      <a:gd name="connsiteX56" fmla="*/ 608168 w 1059772"/>
                      <a:gd name="connsiteY56" fmla="*/ 1109783 h 1119226"/>
                      <a:gd name="connsiteX57" fmla="*/ 550918 w 1059772"/>
                      <a:gd name="connsiteY57" fmla="*/ 1082362 h 1119226"/>
                      <a:gd name="connsiteX58" fmla="*/ 272929 w 1059772"/>
                      <a:gd name="connsiteY58" fmla="*/ 818231 h 1119226"/>
                      <a:gd name="connsiteX59" fmla="*/ 263877 w 1059772"/>
                      <a:gd name="connsiteY59" fmla="*/ 801586 h 1119226"/>
                      <a:gd name="connsiteX60" fmla="*/ 260179 w 1059772"/>
                      <a:gd name="connsiteY60" fmla="*/ 799850 h 1119226"/>
                      <a:gd name="connsiteX61" fmla="*/ 265380 w 1059772"/>
                      <a:gd name="connsiteY61" fmla="*/ 816804 h 1119226"/>
                      <a:gd name="connsiteX62" fmla="*/ 294131 w 1059772"/>
                      <a:gd name="connsiteY62" fmla="*/ 885425 h 1119226"/>
                      <a:gd name="connsiteX63" fmla="*/ 310035 w 1059772"/>
                      <a:gd name="connsiteY63" fmla="*/ 914633 h 1119226"/>
                      <a:gd name="connsiteX64" fmla="*/ 312317 w 1059772"/>
                      <a:gd name="connsiteY64" fmla="*/ 917806 h 1119226"/>
                      <a:gd name="connsiteX65" fmla="*/ 323049 w 1059772"/>
                      <a:gd name="connsiteY65" fmla="*/ 948774 h 1119226"/>
                      <a:gd name="connsiteX66" fmla="*/ 255745 w 1059772"/>
                      <a:gd name="connsiteY66" fmla="*/ 1041820 h 1119226"/>
                      <a:gd name="connsiteX67" fmla="*/ 231749 w 1059772"/>
                      <a:gd name="connsiteY67" fmla="*/ 1041479 h 1119226"/>
                      <a:gd name="connsiteX0" fmla="*/ 231749 w 1059772"/>
                      <a:gd name="connsiteY0" fmla="*/ 1041479 h 1119226"/>
                      <a:gd name="connsiteX1" fmla="*/ 175907 w 1059772"/>
                      <a:gd name="connsiteY1" fmla="*/ 1002187 h 1119226"/>
                      <a:gd name="connsiteX2" fmla="*/ 173033 w 1059772"/>
                      <a:gd name="connsiteY2" fmla="*/ 995955 h 1119226"/>
                      <a:gd name="connsiteX3" fmla="*/ 151573 w 1059772"/>
                      <a:gd name="connsiteY3" fmla="*/ 956542 h 1119226"/>
                      <a:gd name="connsiteX4" fmla="*/ 75653 w 1059772"/>
                      <a:gd name="connsiteY4" fmla="*/ 637781 h 1119226"/>
                      <a:gd name="connsiteX5" fmla="*/ 76737 w 1059772"/>
                      <a:gd name="connsiteY5" fmla="*/ 598314 h 1119226"/>
                      <a:gd name="connsiteX6" fmla="*/ 64179 w 1059772"/>
                      <a:gd name="connsiteY6" fmla="*/ 573222 h 1119226"/>
                      <a:gd name="connsiteX7" fmla="*/ 24807 w 1059772"/>
                      <a:gd name="connsiteY7" fmla="*/ 462198 h 1119226"/>
                      <a:gd name="connsiteX8" fmla="*/ 25270 w 1059772"/>
                      <a:gd name="connsiteY8" fmla="*/ 119399 h 1119226"/>
                      <a:gd name="connsiteX9" fmla="*/ 377203 w 1059772"/>
                      <a:gd name="connsiteY9" fmla="*/ -1 h 1119226"/>
                      <a:gd name="connsiteX10" fmla="*/ 391936 w 1059772"/>
                      <a:gd name="connsiteY10" fmla="*/ 1573 h 1119226"/>
                      <a:gd name="connsiteX11" fmla="*/ 557350 w 1059772"/>
                      <a:gd name="connsiteY11" fmla="*/ 65267 h 1119226"/>
                      <a:gd name="connsiteX12" fmla="*/ 560026 w 1059772"/>
                      <a:gd name="connsiteY12" fmla="*/ 67083 h 1119226"/>
                      <a:gd name="connsiteX13" fmla="*/ 562800 w 1059772"/>
                      <a:gd name="connsiteY13" fmla="*/ 66354 h 1119226"/>
                      <a:gd name="connsiteX14" fmla="*/ 855642 w 1059772"/>
                      <a:gd name="connsiteY14" fmla="*/ 76947 h 1119226"/>
                      <a:gd name="connsiteX15" fmla="*/ 855383 w 1059772"/>
                      <a:gd name="connsiteY15" fmla="*/ 77847 h 1119226"/>
                      <a:gd name="connsiteX16" fmla="*/ 865821 w 1059772"/>
                      <a:gd name="connsiteY16" fmla="*/ 80775 h 1119226"/>
                      <a:gd name="connsiteX17" fmla="*/ 884762 w 1059772"/>
                      <a:gd name="connsiteY17" fmla="*/ 90490 h 1119226"/>
                      <a:gd name="connsiteX18" fmla="*/ 915874 w 1059772"/>
                      <a:gd name="connsiteY18" fmla="*/ 235832 h 1119226"/>
                      <a:gd name="connsiteX19" fmla="*/ 809366 w 1059772"/>
                      <a:gd name="connsiteY19" fmla="*/ 282259 h 1119226"/>
                      <a:gd name="connsiteX20" fmla="*/ 797403 w 1059772"/>
                      <a:gd name="connsiteY20" fmla="*/ 278904 h 1119226"/>
                      <a:gd name="connsiteX21" fmla="*/ 797313 w 1059772"/>
                      <a:gd name="connsiteY21" fmla="*/ 279213 h 1119226"/>
                      <a:gd name="connsiteX22" fmla="*/ 538290 w 1059772"/>
                      <a:gd name="connsiteY22" fmla="*/ 293274 h 1119226"/>
                      <a:gd name="connsiteX23" fmla="*/ 520853 w 1059772"/>
                      <a:gd name="connsiteY23" fmla="*/ 301596 h 1119226"/>
                      <a:gd name="connsiteX24" fmla="*/ 532491 w 1059772"/>
                      <a:gd name="connsiteY24" fmla="*/ 324878 h 1119226"/>
                      <a:gd name="connsiteX25" fmla="*/ 918445 w 1059772"/>
                      <a:gd name="connsiteY25" fmla="*/ 547325 h 1119226"/>
                      <a:gd name="connsiteX26" fmla="*/ 952321 w 1059772"/>
                      <a:gd name="connsiteY26" fmla="*/ 545138 h 1119226"/>
                      <a:gd name="connsiteX27" fmla="*/ 957900 w 1059772"/>
                      <a:gd name="connsiteY27" fmla="*/ 543934 h 1119226"/>
                      <a:gd name="connsiteX28" fmla="*/ 976238 w 1059772"/>
                      <a:gd name="connsiteY28" fmla="*/ 543614 h 1119226"/>
                      <a:gd name="connsiteX29" fmla="*/ 1059495 w 1059772"/>
                      <a:gd name="connsiteY29" fmla="*/ 638430 h 1119226"/>
                      <a:gd name="connsiteX30" fmla="*/ 980528 w 1059772"/>
                      <a:gd name="connsiteY30" fmla="*/ 718444 h 1119226"/>
                      <a:gd name="connsiteX31" fmla="*/ 974021 w 1059772"/>
                      <a:gd name="connsiteY31" fmla="*/ 718558 h 1119226"/>
                      <a:gd name="connsiteX32" fmla="*/ 974030 w 1059772"/>
                      <a:gd name="connsiteY32" fmla="*/ 718644 h 1119226"/>
                      <a:gd name="connsiteX33" fmla="*/ 922140 w 1059772"/>
                      <a:gd name="connsiteY33" fmla="*/ 721994 h 1119226"/>
                      <a:gd name="connsiteX34" fmla="*/ 870840 w 1059772"/>
                      <a:gd name="connsiteY34" fmla="*/ 720930 h 1119226"/>
                      <a:gd name="connsiteX35" fmla="*/ 620068 w 1059772"/>
                      <a:gd name="connsiteY35" fmla="*/ 648478 h 1119226"/>
                      <a:gd name="connsiteX36" fmla="*/ 589927 w 1059772"/>
                      <a:gd name="connsiteY36" fmla="*/ 629900 h 1119226"/>
                      <a:gd name="connsiteX37" fmla="*/ 616709 w 1059772"/>
                      <a:gd name="connsiteY37" fmla="*/ 655093 h 1119226"/>
                      <a:gd name="connsiteX38" fmla="*/ 887630 w 1059772"/>
                      <a:gd name="connsiteY38" fmla="*/ 779774 h 1119226"/>
                      <a:gd name="connsiteX39" fmla="*/ 887524 w 1059772"/>
                      <a:gd name="connsiteY39" fmla="*/ 780489 h 1119226"/>
                      <a:gd name="connsiteX40" fmla="*/ 901527 w 1059772"/>
                      <a:gd name="connsiteY40" fmla="*/ 781854 h 1119226"/>
                      <a:gd name="connsiteX41" fmla="*/ 979852 w 1059772"/>
                      <a:gd name="connsiteY41" fmla="*/ 874812 h 1119226"/>
                      <a:gd name="connsiteX42" fmla="*/ 881757 w 1059772"/>
                      <a:gd name="connsiteY42" fmla="*/ 969696 h 1119226"/>
                      <a:gd name="connsiteX43" fmla="*/ 861988 w 1059772"/>
                      <a:gd name="connsiteY43" fmla="*/ 967769 h 1119226"/>
                      <a:gd name="connsiteX44" fmla="*/ 857645 w 1059772"/>
                      <a:gd name="connsiteY44" fmla="*/ 966465 h 1119226"/>
                      <a:gd name="connsiteX45" fmla="*/ 800804 w 1059772"/>
                      <a:gd name="connsiteY45" fmla="*/ 955591 h 1119226"/>
                      <a:gd name="connsiteX46" fmla="*/ 449600 w 1059772"/>
                      <a:gd name="connsiteY46" fmla="*/ 757293 h 1119226"/>
                      <a:gd name="connsiteX47" fmla="*/ 432966 w 1059772"/>
                      <a:gd name="connsiteY47" fmla="*/ 738603 h 1119226"/>
                      <a:gd name="connsiteX48" fmla="*/ 442381 w 1059772"/>
                      <a:gd name="connsiteY48" fmla="*/ 753566 h 1119226"/>
                      <a:gd name="connsiteX49" fmla="*/ 634655 w 1059772"/>
                      <a:gd name="connsiteY49" fmla="*/ 925760 h 1119226"/>
                      <a:gd name="connsiteX50" fmla="*/ 671306 w 1059772"/>
                      <a:gd name="connsiteY50" fmla="*/ 943314 h 1119226"/>
                      <a:gd name="connsiteX51" fmla="*/ 680029 w 1059772"/>
                      <a:gd name="connsiteY51" fmla="*/ 946121 h 1119226"/>
                      <a:gd name="connsiteX52" fmla="*/ 733112 w 1059772"/>
                      <a:gd name="connsiteY52" fmla="*/ 1029133 h 1119226"/>
                      <a:gd name="connsiteX53" fmla="*/ 646199 w 1059772"/>
                      <a:gd name="connsiteY53" fmla="*/ 1119226 h 1119226"/>
                      <a:gd name="connsiteX54" fmla="*/ 612368 w 1059772"/>
                      <a:gd name="connsiteY54" fmla="*/ 1112146 h 1119226"/>
                      <a:gd name="connsiteX55" fmla="*/ 608168 w 1059772"/>
                      <a:gd name="connsiteY55" fmla="*/ 1109783 h 1119226"/>
                      <a:gd name="connsiteX56" fmla="*/ 550918 w 1059772"/>
                      <a:gd name="connsiteY56" fmla="*/ 1082362 h 1119226"/>
                      <a:gd name="connsiteX57" fmla="*/ 272929 w 1059772"/>
                      <a:gd name="connsiteY57" fmla="*/ 818231 h 1119226"/>
                      <a:gd name="connsiteX58" fmla="*/ 263877 w 1059772"/>
                      <a:gd name="connsiteY58" fmla="*/ 801586 h 1119226"/>
                      <a:gd name="connsiteX59" fmla="*/ 260179 w 1059772"/>
                      <a:gd name="connsiteY59" fmla="*/ 799850 h 1119226"/>
                      <a:gd name="connsiteX60" fmla="*/ 265380 w 1059772"/>
                      <a:gd name="connsiteY60" fmla="*/ 816804 h 1119226"/>
                      <a:gd name="connsiteX61" fmla="*/ 294131 w 1059772"/>
                      <a:gd name="connsiteY61" fmla="*/ 885425 h 1119226"/>
                      <a:gd name="connsiteX62" fmla="*/ 310035 w 1059772"/>
                      <a:gd name="connsiteY62" fmla="*/ 914633 h 1119226"/>
                      <a:gd name="connsiteX63" fmla="*/ 312317 w 1059772"/>
                      <a:gd name="connsiteY63" fmla="*/ 917806 h 1119226"/>
                      <a:gd name="connsiteX64" fmla="*/ 323049 w 1059772"/>
                      <a:gd name="connsiteY64" fmla="*/ 948774 h 1119226"/>
                      <a:gd name="connsiteX65" fmla="*/ 255745 w 1059772"/>
                      <a:gd name="connsiteY65" fmla="*/ 1041820 h 1119226"/>
                      <a:gd name="connsiteX66" fmla="*/ 231749 w 1059772"/>
                      <a:gd name="connsiteY66" fmla="*/ 1041479 h 1119226"/>
                      <a:gd name="connsiteX0" fmla="*/ 231749 w 1059772"/>
                      <a:gd name="connsiteY0" fmla="*/ 1041479 h 1119226"/>
                      <a:gd name="connsiteX1" fmla="*/ 175907 w 1059772"/>
                      <a:gd name="connsiteY1" fmla="*/ 1002187 h 1119226"/>
                      <a:gd name="connsiteX2" fmla="*/ 173033 w 1059772"/>
                      <a:gd name="connsiteY2" fmla="*/ 995955 h 1119226"/>
                      <a:gd name="connsiteX3" fmla="*/ 151573 w 1059772"/>
                      <a:gd name="connsiteY3" fmla="*/ 956542 h 1119226"/>
                      <a:gd name="connsiteX4" fmla="*/ 75653 w 1059772"/>
                      <a:gd name="connsiteY4" fmla="*/ 637781 h 1119226"/>
                      <a:gd name="connsiteX5" fmla="*/ 76737 w 1059772"/>
                      <a:gd name="connsiteY5" fmla="*/ 598314 h 1119226"/>
                      <a:gd name="connsiteX6" fmla="*/ 64179 w 1059772"/>
                      <a:gd name="connsiteY6" fmla="*/ 573222 h 1119226"/>
                      <a:gd name="connsiteX7" fmla="*/ 24807 w 1059772"/>
                      <a:gd name="connsiteY7" fmla="*/ 462198 h 1119226"/>
                      <a:gd name="connsiteX8" fmla="*/ 25270 w 1059772"/>
                      <a:gd name="connsiteY8" fmla="*/ 119399 h 1119226"/>
                      <a:gd name="connsiteX9" fmla="*/ 377203 w 1059772"/>
                      <a:gd name="connsiteY9" fmla="*/ -1 h 1119226"/>
                      <a:gd name="connsiteX10" fmla="*/ 391936 w 1059772"/>
                      <a:gd name="connsiteY10" fmla="*/ 1573 h 1119226"/>
                      <a:gd name="connsiteX11" fmla="*/ 557350 w 1059772"/>
                      <a:gd name="connsiteY11" fmla="*/ 65267 h 1119226"/>
                      <a:gd name="connsiteX12" fmla="*/ 560026 w 1059772"/>
                      <a:gd name="connsiteY12" fmla="*/ 67083 h 1119226"/>
                      <a:gd name="connsiteX13" fmla="*/ 562800 w 1059772"/>
                      <a:gd name="connsiteY13" fmla="*/ 66354 h 1119226"/>
                      <a:gd name="connsiteX14" fmla="*/ 855642 w 1059772"/>
                      <a:gd name="connsiteY14" fmla="*/ 76947 h 1119226"/>
                      <a:gd name="connsiteX15" fmla="*/ 855383 w 1059772"/>
                      <a:gd name="connsiteY15" fmla="*/ 77847 h 1119226"/>
                      <a:gd name="connsiteX16" fmla="*/ 865821 w 1059772"/>
                      <a:gd name="connsiteY16" fmla="*/ 80775 h 1119226"/>
                      <a:gd name="connsiteX17" fmla="*/ 884762 w 1059772"/>
                      <a:gd name="connsiteY17" fmla="*/ 90490 h 1119226"/>
                      <a:gd name="connsiteX18" fmla="*/ 915874 w 1059772"/>
                      <a:gd name="connsiteY18" fmla="*/ 235832 h 1119226"/>
                      <a:gd name="connsiteX19" fmla="*/ 809366 w 1059772"/>
                      <a:gd name="connsiteY19" fmla="*/ 282259 h 1119226"/>
                      <a:gd name="connsiteX20" fmla="*/ 797403 w 1059772"/>
                      <a:gd name="connsiteY20" fmla="*/ 278904 h 1119226"/>
                      <a:gd name="connsiteX21" fmla="*/ 797313 w 1059772"/>
                      <a:gd name="connsiteY21" fmla="*/ 279213 h 1119226"/>
                      <a:gd name="connsiteX22" fmla="*/ 538290 w 1059772"/>
                      <a:gd name="connsiteY22" fmla="*/ 293274 h 1119226"/>
                      <a:gd name="connsiteX23" fmla="*/ 520853 w 1059772"/>
                      <a:gd name="connsiteY23" fmla="*/ 301596 h 1119226"/>
                      <a:gd name="connsiteX24" fmla="*/ 532491 w 1059772"/>
                      <a:gd name="connsiteY24" fmla="*/ 324878 h 1119226"/>
                      <a:gd name="connsiteX25" fmla="*/ 918445 w 1059772"/>
                      <a:gd name="connsiteY25" fmla="*/ 547325 h 1119226"/>
                      <a:gd name="connsiteX26" fmla="*/ 952321 w 1059772"/>
                      <a:gd name="connsiteY26" fmla="*/ 545138 h 1119226"/>
                      <a:gd name="connsiteX27" fmla="*/ 957900 w 1059772"/>
                      <a:gd name="connsiteY27" fmla="*/ 543934 h 1119226"/>
                      <a:gd name="connsiteX28" fmla="*/ 976238 w 1059772"/>
                      <a:gd name="connsiteY28" fmla="*/ 543614 h 1119226"/>
                      <a:gd name="connsiteX29" fmla="*/ 1059495 w 1059772"/>
                      <a:gd name="connsiteY29" fmla="*/ 638430 h 1119226"/>
                      <a:gd name="connsiteX30" fmla="*/ 980528 w 1059772"/>
                      <a:gd name="connsiteY30" fmla="*/ 718444 h 1119226"/>
                      <a:gd name="connsiteX31" fmla="*/ 974021 w 1059772"/>
                      <a:gd name="connsiteY31" fmla="*/ 718558 h 1119226"/>
                      <a:gd name="connsiteX32" fmla="*/ 974030 w 1059772"/>
                      <a:gd name="connsiteY32" fmla="*/ 718644 h 1119226"/>
                      <a:gd name="connsiteX33" fmla="*/ 922140 w 1059772"/>
                      <a:gd name="connsiteY33" fmla="*/ 721994 h 1119226"/>
                      <a:gd name="connsiteX34" fmla="*/ 870840 w 1059772"/>
                      <a:gd name="connsiteY34" fmla="*/ 720930 h 1119226"/>
                      <a:gd name="connsiteX35" fmla="*/ 620068 w 1059772"/>
                      <a:gd name="connsiteY35" fmla="*/ 648478 h 1119226"/>
                      <a:gd name="connsiteX36" fmla="*/ 589927 w 1059772"/>
                      <a:gd name="connsiteY36" fmla="*/ 629900 h 1119226"/>
                      <a:gd name="connsiteX37" fmla="*/ 616709 w 1059772"/>
                      <a:gd name="connsiteY37" fmla="*/ 655093 h 1119226"/>
                      <a:gd name="connsiteX38" fmla="*/ 887630 w 1059772"/>
                      <a:gd name="connsiteY38" fmla="*/ 779774 h 1119226"/>
                      <a:gd name="connsiteX39" fmla="*/ 887524 w 1059772"/>
                      <a:gd name="connsiteY39" fmla="*/ 780489 h 1119226"/>
                      <a:gd name="connsiteX40" fmla="*/ 901527 w 1059772"/>
                      <a:gd name="connsiteY40" fmla="*/ 781854 h 1119226"/>
                      <a:gd name="connsiteX41" fmla="*/ 979852 w 1059772"/>
                      <a:gd name="connsiteY41" fmla="*/ 874812 h 1119226"/>
                      <a:gd name="connsiteX42" fmla="*/ 881757 w 1059772"/>
                      <a:gd name="connsiteY42" fmla="*/ 969696 h 1119226"/>
                      <a:gd name="connsiteX43" fmla="*/ 861988 w 1059772"/>
                      <a:gd name="connsiteY43" fmla="*/ 967769 h 1119226"/>
                      <a:gd name="connsiteX44" fmla="*/ 857645 w 1059772"/>
                      <a:gd name="connsiteY44" fmla="*/ 966465 h 1119226"/>
                      <a:gd name="connsiteX45" fmla="*/ 800804 w 1059772"/>
                      <a:gd name="connsiteY45" fmla="*/ 955591 h 1119226"/>
                      <a:gd name="connsiteX46" fmla="*/ 449600 w 1059772"/>
                      <a:gd name="connsiteY46" fmla="*/ 757293 h 1119226"/>
                      <a:gd name="connsiteX47" fmla="*/ 432966 w 1059772"/>
                      <a:gd name="connsiteY47" fmla="*/ 738603 h 1119226"/>
                      <a:gd name="connsiteX48" fmla="*/ 442381 w 1059772"/>
                      <a:gd name="connsiteY48" fmla="*/ 753566 h 1119226"/>
                      <a:gd name="connsiteX49" fmla="*/ 634655 w 1059772"/>
                      <a:gd name="connsiteY49" fmla="*/ 925760 h 1119226"/>
                      <a:gd name="connsiteX50" fmla="*/ 671306 w 1059772"/>
                      <a:gd name="connsiteY50" fmla="*/ 943314 h 1119226"/>
                      <a:gd name="connsiteX51" fmla="*/ 680029 w 1059772"/>
                      <a:gd name="connsiteY51" fmla="*/ 946121 h 1119226"/>
                      <a:gd name="connsiteX52" fmla="*/ 733112 w 1059772"/>
                      <a:gd name="connsiteY52" fmla="*/ 1029133 h 1119226"/>
                      <a:gd name="connsiteX53" fmla="*/ 646199 w 1059772"/>
                      <a:gd name="connsiteY53" fmla="*/ 1119226 h 1119226"/>
                      <a:gd name="connsiteX54" fmla="*/ 612368 w 1059772"/>
                      <a:gd name="connsiteY54" fmla="*/ 1112146 h 1119226"/>
                      <a:gd name="connsiteX55" fmla="*/ 608168 w 1059772"/>
                      <a:gd name="connsiteY55" fmla="*/ 1109783 h 1119226"/>
                      <a:gd name="connsiteX56" fmla="*/ 550918 w 1059772"/>
                      <a:gd name="connsiteY56" fmla="*/ 1082362 h 1119226"/>
                      <a:gd name="connsiteX57" fmla="*/ 272929 w 1059772"/>
                      <a:gd name="connsiteY57" fmla="*/ 818231 h 1119226"/>
                      <a:gd name="connsiteX58" fmla="*/ 263877 w 1059772"/>
                      <a:gd name="connsiteY58" fmla="*/ 801586 h 1119226"/>
                      <a:gd name="connsiteX59" fmla="*/ 260179 w 1059772"/>
                      <a:gd name="connsiteY59" fmla="*/ 799850 h 1119226"/>
                      <a:gd name="connsiteX60" fmla="*/ 265380 w 1059772"/>
                      <a:gd name="connsiteY60" fmla="*/ 816804 h 1119226"/>
                      <a:gd name="connsiteX61" fmla="*/ 294131 w 1059772"/>
                      <a:gd name="connsiteY61" fmla="*/ 885425 h 1119226"/>
                      <a:gd name="connsiteX62" fmla="*/ 310035 w 1059772"/>
                      <a:gd name="connsiteY62" fmla="*/ 914633 h 1119226"/>
                      <a:gd name="connsiteX63" fmla="*/ 312317 w 1059772"/>
                      <a:gd name="connsiteY63" fmla="*/ 917806 h 1119226"/>
                      <a:gd name="connsiteX64" fmla="*/ 323049 w 1059772"/>
                      <a:gd name="connsiteY64" fmla="*/ 948774 h 1119226"/>
                      <a:gd name="connsiteX65" fmla="*/ 255745 w 1059772"/>
                      <a:gd name="connsiteY65" fmla="*/ 1041820 h 1119226"/>
                      <a:gd name="connsiteX66" fmla="*/ 231749 w 1059772"/>
                      <a:gd name="connsiteY66" fmla="*/ 1041479 h 1119226"/>
                      <a:gd name="connsiteX0" fmla="*/ 255498 w 1083521"/>
                      <a:gd name="connsiteY0" fmla="*/ 1041479 h 1119226"/>
                      <a:gd name="connsiteX1" fmla="*/ 199656 w 1083521"/>
                      <a:gd name="connsiteY1" fmla="*/ 1002187 h 1119226"/>
                      <a:gd name="connsiteX2" fmla="*/ 196782 w 1083521"/>
                      <a:gd name="connsiteY2" fmla="*/ 995955 h 1119226"/>
                      <a:gd name="connsiteX3" fmla="*/ 175322 w 1083521"/>
                      <a:gd name="connsiteY3" fmla="*/ 956542 h 1119226"/>
                      <a:gd name="connsiteX4" fmla="*/ 99402 w 1083521"/>
                      <a:gd name="connsiteY4" fmla="*/ 637781 h 1119226"/>
                      <a:gd name="connsiteX5" fmla="*/ 100486 w 1083521"/>
                      <a:gd name="connsiteY5" fmla="*/ 598314 h 1119226"/>
                      <a:gd name="connsiteX6" fmla="*/ 87928 w 1083521"/>
                      <a:gd name="connsiteY6" fmla="*/ 573222 h 1119226"/>
                      <a:gd name="connsiteX7" fmla="*/ 48556 w 1083521"/>
                      <a:gd name="connsiteY7" fmla="*/ 462198 h 1119226"/>
                      <a:gd name="connsiteX8" fmla="*/ 49019 w 1083521"/>
                      <a:gd name="connsiteY8" fmla="*/ 119399 h 1119226"/>
                      <a:gd name="connsiteX9" fmla="*/ 400952 w 1083521"/>
                      <a:gd name="connsiteY9" fmla="*/ -1 h 1119226"/>
                      <a:gd name="connsiteX10" fmla="*/ 415685 w 1083521"/>
                      <a:gd name="connsiteY10" fmla="*/ 1573 h 1119226"/>
                      <a:gd name="connsiteX11" fmla="*/ 581099 w 1083521"/>
                      <a:gd name="connsiteY11" fmla="*/ 65267 h 1119226"/>
                      <a:gd name="connsiteX12" fmla="*/ 583775 w 1083521"/>
                      <a:gd name="connsiteY12" fmla="*/ 67083 h 1119226"/>
                      <a:gd name="connsiteX13" fmla="*/ 586549 w 1083521"/>
                      <a:gd name="connsiteY13" fmla="*/ 66354 h 1119226"/>
                      <a:gd name="connsiteX14" fmla="*/ 879391 w 1083521"/>
                      <a:gd name="connsiteY14" fmla="*/ 76947 h 1119226"/>
                      <a:gd name="connsiteX15" fmla="*/ 879132 w 1083521"/>
                      <a:gd name="connsiteY15" fmla="*/ 77847 h 1119226"/>
                      <a:gd name="connsiteX16" fmla="*/ 889570 w 1083521"/>
                      <a:gd name="connsiteY16" fmla="*/ 80775 h 1119226"/>
                      <a:gd name="connsiteX17" fmla="*/ 908511 w 1083521"/>
                      <a:gd name="connsiteY17" fmla="*/ 90490 h 1119226"/>
                      <a:gd name="connsiteX18" fmla="*/ 939623 w 1083521"/>
                      <a:gd name="connsiteY18" fmla="*/ 235832 h 1119226"/>
                      <a:gd name="connsiteX19" fmla="*/ 833115 w 1083521"/>
                      <a:gd name="connsiteY19" fmla="*/ 282259 h 1119226"/>
                      <a:gd name="connsiteX20" fmla="*/ 821152 w 1083521"/>
                      <a:gd name="connsiteY20" fmla="*/ 278904 h 1119226"/>
                      <a:gd name="connsiteX21" fmla="*/ 821062 w 1083521"/>
                      <a:gd name="connsiteY21" fmla="*/ 279213 h 1119226"/>
                      <a:gd name="connsiteX22" fmla="*/ 562039 w 1083521"/>
                      <a:gd name="connsiteY22" fmla="*/ 293274 h 1119226"/>
                      <a:gd name="connsiteX23" fmla="*/ 544602 w 1083521"/>
                      <a:gd name="connsiteY23" fmla="*/ 301596 h 1119226"/>
                      <a:gd name="connsiteX24" fmla="*/ 556240 w 1083521"/>
                      <a:gd name="connsiteY24" fmla="*/ 324878 h 1119226"/>
                      <a:gd name="connsiteX25" fmla="*/ 942194 w 1083521"/>
                      <a:gd name="connsiteY25" fmla="*/ 547325 h 1119226"/>
                      <a:gd name="connsiteX26" fmla="*/ 976070 w 1083521"/>
                      <a:gd name="connsiteY26" fmla="*/ 545138 h 1119226"/>
                      <a:gd name="connsiteX27" fmla="*/ 981649 w 1083521"/>
                      <a:gd name="connsiteY27" fmla="*/ 543934 h 1119226"/>
                      <a:gd name="connsiteX28" fmla="*/ 999987 w 1083521"/>
                      <a:gd name="connsiteY28" fmla="*/ 543614 h 1119226"/>
                      <a:gd name="connsiteX29" fmla="*/ 1083244 w 1083521"/>
                      <a:gd name="connsiteY29" fmla="*/ 638430 h 1119226"/>
                      <a:gd name="connsiteX30" fmla="*/ 1004277 w 1083521"/>
                      <a:gd name="connsiteY30" fmla="*/ 718444 h 1119226"/>
                      <a:gd name="connsiteX31" fmla="*/ 997770 w 1083521"/>
                      <a:gd name="connsiteY31" fmla="*/ 718558 h 1119226"/>
                      <a:gd name="connsiteX32" fmla="*/ 997779 w 1083521"/>
                      <a:gd name="connsiteY32" fmla="*/ 718644 h 1119226"/>
                      <a:gd name="connsiteX33" fmla="*/ 945889 w 1083521"/>
                      <a:gd name="connsiteY33" fmla="*/ 721994 h 1119226"/>
                      <a:gd name="connsiteX34" fmla="*/ 894589 w 1083521"/>
                      <a:gd name="connsiteY34" fmla="*/ 720930 h 1119226"/>
                      <a:gd name="connsiteX35" fmla="*/ 643817 w 1083521"/>
                      <a:gd name="connsiteY35" fmla="*/ 648478 h 1119226"/>
                      <a:gd name="connsiteX36" fmla="*/ 613676 w 1083521"/>
                      <a:gd name="connsiteY36" fmla="*/ 629900 h 1119226"/>
                      <a:gd name="connsiteX37" fmla="*/ 640458 w 1083521"/>
                      <a:gd name="connsiteY37" fmla="*/ 655093 h 1119226"/>
                      <a:gd name="connsiteX38" fmla="*/ 911379 w 1083521"/>
                      <a:gd name="connsiteY38" fmla="*/ 779774 h 1119226"/>
                      <a:gd name="connsiteX39" fmla="*/ 911273 w 1083521"/>
                      <a:gd name="connsiteY39" fmla="*/ 780489 h 1119226"/>
                      <a:gd name="connsiteX40" fmla="*/ 925276 w 1083521"/>
                      <a:gd name="connsiteY40" fmla="*/ 781854 h 1119226"/>
                      <a:gd name="connsiteX41" fmla="*/ 1003601 w 1083521"/>
                      <a:gd name="connsiteY41" fmla="*/ 874812 h 1119226"/>
                      <a:gd name="connsiteX42" fmla="*/ 905506 w 1083521"/>
                      <a:gd name="connsiteY42" fmla="*/ 969696 h 1119226"/>
                      <a:gd name="connsiteX43" fmla="*/ 885737 w 1083521"/>
                      <a:gd name="connsiteY43" fmla="*/ 967769 h 1119226"/>
                      <a:gd name="connsiteX44" fmla="*/ 881394 w 1083521"/>
                      <a:gd name="connsiteY44" fmla="*/ 966465 h 1119226"/>
                      <a:gd name="connsiteX45" fmla="*/ 824553 w 1083521"/>
                      <a:gd name="connsiteY45" fmla="*/ 955591 h 1119226"/>
                      <a:gd name="connsiteX46" fmla="*/ 473349 w 1083521"/>
                      <a:gd name="connsiteY46" fmla="*/ 757293 h 1119226"/>
                      <a:gd name="connsiteX47" fmla="*/ 456715 w 1083521"/>
                      <a:gd name="connsiteY47" fmla="*/ 738603 h 1119226"/>
                      <a:gd name="connsiteX48" fmla="*/ 466130 w 1083521"/>
                      <a:gd name="connsiteY48" fmla="*/ 753566 h 1119226"/>
                      <a:gd name="connsiteX49" fmla="*/ 658404 w 1083521"/>
                      <a:gd name="connsiteY49" fmla="*/ 925760 h 1119226"/>
                      <a:gd name="connsiteX50" fmla="*/ 695055 w 1083521"/>
                      <a:gd name="connsiteY50" fmla="*/ 943314 h 1119226"/>
                      <a:gd name="connsiteX51" fmla="*/ 703778 w 1083521"/>
                      <a:gd name="connsiteY51" fmla="*/ 946121 h 1119226"/>
                      <a:gd name="connsiteX52" fmla="*/ 756861 w 1083521"/>
                      <a:gd name="connsiteY52" fmla="*/ 1029133 h 1119226"/>
                      <a:gd name="connsiteX53" fmla="*/ 669948 w 1083521"/>
                      <a:gd name="connsiteY53" fmla="*/ 1119226 h 1119226"/>
                      <a:gd name="connsiteX54" fmla="*/ 636117 w 1083521"/>
                      <a:gd name="connsiteY54" fmla="*/ 1112146 h 1119226"/>
                      <a:gd name="connsiteX55" fmla="*/ 631917 w 1083521"/>
                      <a:gd name="connsiteY55" fmla="*/ 1109783 h 1119226"/>
                      <a:gd name="connsiteX56" fmla="*/ 574667 w 1083521"/>
                      <a:gd name="connsiteY56" fmla="*/ 1082362 h 1119226"/>
                      <a:gd name="connsiteX57" fmla="*/ 296678 w 1083521"/>
                      <a:gd name="connsiteY57" fmla="*/ 818231 h 1119226"/>
                      <a:gd name="connsiteX58" fmla="*/ 287626 w 1083521"/>
                      <a:gd name="connsiteY58" fmla="*/ 801586 h 1119226"/>
                      <a:gd name="connsiteX59" fmla="*/ 283928 w 1083521"/>
                      <a:gd name="connsiteY59" fmla="*/ 799850 h 1119226"/>
                      <a:gd name="connsiteX60" fmla="*/ 289129 w 1083521"/>
                      <a:gd name="connsiteY60" fmla="*/ 816804 h 1119226"/>
                      <a:gd name="connsiteX61" fmla="*/ 317880 w 1083521"/>
                      <a:gd name="connsiteY61" fmla="*/ 885425 h 1119226"/>
                      <a:gd name="connsiteX62" fmla="*/ 333784 w 1083521"/>
                      <a:gd name="connsiteY62" fmla="*/ 914633 h 1119226"/>
                      <a:gd name="connsiteX63" fmla="*/ 336066 w 1083521"/>
                      <a:gd name="connsiteY63" fmla="*/ 917806 h 1119226"/>
                      <a:gd name="connsiteX64" fmla="*/ 346798 w 1083521"/>
                      <a:gd name="connsiteY64" fmla="*/ 948774 h 1119226"/>
                      <a:gd name="connsiteX65" fmla="*/ 279494 w 1083521"/>
                      <a:gd name="connsiteY65" fmla="*/ 1041820 h 1119226"/>
                      <a:gd name="connsiteX66" fmla="*/ 255498 w 1083521"/>
                      <a:gd name="connsiteY66" fmla="*/ 1041479 h 1119226"/>
                      <a:gd name="connsiteX0" fmla="*/ 255498 w 1083521"/>
                      <a:gd name="connsiteY0" fmla="*/ 1041479 h 1119226"/>
                      <a:gd name="connsiteX1" fmla="*/ 199656 w 1083521"/>
                      <a:gd name="connsiteY1" fmla="*/ 1002187 h 1119226"/>
                      <a:gd name="connsiteX2" fmla="*/ 196782 w 1083521"/>
                      <a:gd name="connsiteY2" fmla="*/ 995955 h 1119226"/>
                      <a:gd name="connsiteX3" fmla="*/ 175322 w 1083521"/>
                      <a:gd name="connsiteY3" fmla="*/ 956542 h 1119226"/>
                      <a:gd name="connsiteX4" fmla="*/ 99402 w 1083521"/>
                      <a:gd name="connsiteY4" fmla="*/ 637781 h 1119226"/>
                      <a:gd name="connsiteX5" fmla="*/ 100486 w 1083521"/>
                      <a:gd name="connsiteY5" fmla="*/ 598314 h 1119226"/>
                      <a:gd name="connsiteX6" fmla="*/ 87928 w 1083521"/>
                      <a:gd name="connsiteY6" fmla="*/ 573222 h 1119226"/>
                      <a:gd name="connsiteX7" fmla="*/ 48556 w 1083521"/>
                      <a:gd name="connsiteY7" fmla="*/ 462198 h 1119226"/>
                      <a:gd name="connsiteX8" fmla="*/ 49019 w 1083521"/>
                      <a:gd name="connsiteY8" fmla="*/ 119399 h 1119226"/>
                      <a:gd name="connsiteX9" fmla="*/ 400952 w 1083521"/>
                      <a:gd name="connsiteY9" fmla="*/ -1 h 1119226"/>
                      <a:gd name="connsiteX10" fmla="*/ 581099 w 1083521"/>
                      <a:gd name="connsiteY10" fmla="*/ 65267 h 1119226"/>
                      <a:gd name="connsiteX11" fmla="*/ 583775 w 1083521"/>
                      <a:gd name="connsiteY11" fmla="*/ 67083 h 1119226"/>
                      <a:gd name="connsiteX12" fmla="*/ 586549 w 1083521"/>
                      <a:gd name="connsiteY12" fmla="*/ 66354 h 1119226"/>
                      <a:gd name="connsiteX13" fmla="*/ 879391 w 1083521"/>
                      <a:gd name="connsiteY13" fmla="*/ 76947 h 1119226"/>
                      <a:gd name="connsiteX14" fmla="*/ 879132 w 1083521"/>
                      <a:gd name="connsiteY14" fmla="*/ 77847 h 1119226"/>
                      <a:gd name="connsiteX15" fmla="*/ 889570 w 1083521"/>
                      <a:gd name="connsiteY15" fmla="*/ 80775 h 1119226"/>
                      <a:gd name="connsiteX16" fmla="*/ 908511 w 1083521"/>
                      <a:gd name="connsiteY16" fmla="*/ 90490 h 1119226"/>
                      <a:gd name="connsiteX17" fmla="*/ 939623 w 1083521"/>
                      <a:gd name="connsiteY17" fmla="*/ 235832 h 1119226"/>
                      <a:gd name="connsiteX18" fmla="*/ 833115 w 1083521"/>
                      <a:gd name="connsiteY18" fmla="*/ 282259 h 1119226"/>
                      <a:gd name="connsiteX19" fmla="*/ 821152 w 1083521"/>
                      <a:gd name="connsiteY19" fmla="*/ 278904 h 1119226"/>
                      <a:gd name="connsiteX20" fmla="*/ 821062 w 1083521"/>
                      <a:gd name="connsiteY20" fmla="*/ 279213 h 1119226"/>
                      <a:gd name="connsiteX21" fmla="*/ 562039 w 1083521"/>
                      <a:gd name="connsiteY21" fmla="*/ 293274 h 1119226"/>
                      <a:gd name="connsiteX22" fmla="*/ 544602 w 1083521"/>
                      <a:gd name="connsiteY22" fmla="*/ 301596 h 1119226"/>
                      <a:gd name="connsiteX23" fmla="*/ 556240 w 1083521"/>
                      <a:gd name="connsiteY23" fmla="*/ 324878 h 1119226"/>
                      <a:gd name="connsiteX24" fmla="*/ 942194 w 1083521"/>
                      <a:gd name="connsiteY24" fmla="*/ 547325 h 1119226"/>
                      <a:gd name="connsiteX25" fmla="*/ 976070 w 1083521"/>
                      <a:gd name="connsiteY25" fmla="*/ 545138 h 1119226"/>
                      <a:gd name="connsiteX26" fmla="*/ 981649 w 1083521"/>
                      <a:gd name="connsiteY26" fmla="*/ 543934 h 1119226"/>
                      <a:gd name="connsiteX27" fmla="*/ 999987 w 1083521"/>
                      <a:gd name="connsiteY27" fmla="*/ 543614 h 1119226"/>
                      <a:gd name="connsiteX28" fmla="*/ 1083244 w 1083521"/>
                      <a:gd name="connsiteY28" fmla="*/ 638430 h 1119226"/>
                      <a:gd name="connsiteX29" fmla="*/ 1004277 w 1083521"/>
                      <a:gd name="connsiteY29" fmla="*/ 718444 h 1119226"/>
                      <a:gd name="connsiteX30" fmla="*/ 997770 w 1083521"/>
                      <a:gd name="connsiteY30" fmla="*/ 718558 h 1119226"/>
                      <a:gd name="connsiteX31" fmla="*/ 997779 w 1083521"/>
                      <a:gd name="connsiteY31" fmla="*/ 718644 h 1119226"/>
                      <a:gd name="connsiteX32" fmla="*/ 945889 w 1083521"/>
                      <a:gd name="connsiteY32" fmla="*/ 721994 h 1119226"/>
                      <a:gd name="connsiteX33" fmla="*/ 894589 w 1083521"/>
                      <a:gd name="connsiteY33" fmla="*/ 720930 h 1119226"/>
                      <a:gd name="connsiteX34" fmla="*/ 643817 w 1083521"/>
                      <a:gd name="connsiteY34" fmla="*/ 648478 h 1119226"/>
                      <a:gd name="connsiteX35" fmla="*/ 613676 w 1083521"/>
                      <a:gd name="connsiteY35" fmla="*/ 629900 h 1119226"/>
                      <a:gd name="connsiteX36" fmla="*/ 640458 w 1083521"/>
                      <a:gd name="connsiteY36" fmla="*/ 655093 h 1119226"/>
                      <a:gd name="connsiteX37" fmla="*/ 911379 w 1083521"/>
                      <a:gd name="connsiteY37" fmla="*/ 779774 h 1119226"/>
                      <a:gd name="connsiteX38" fmla="*/ 911273 w 1083521"/>
                      <a:gd name="connsiteY38" fmla="*/ 780489 h 1119226"/>
                      <a:gd name="connsiteX39" fmla="*/ 925276 w 1083521"/>
                      <a:gd name="connsiteY39" fmla="*/ 781854 h 1119226"/>
                      <a:gd name="connsiteX40" fmla="*/ 1003601 w 1083521"/>
                      <a:gd name="connsiteY40" fmla="*/ 874812 h 1119226"/>
                      <a:gd name="connsiteX41" fmla="*/ 905506 w 1083521"/>
                      <a:gd name="connsiteY41" fmla="*/ 969696 h 1119226"/>
                      <a:gd name="connsiteX42" fmla="*/ 885737 w 1083521"/>
                      <a:gd name="connsiteY42" fmla="*/ 967769 h 1119226"/>
                      <a:gd name="connsiteX43" fmla="*/ 881394 w 1083521"/>
                      <a:gd name="connsiteY43" fmla="*/ 966465 h 1119226"/>
                      <a:gd name="connsiteX44" fmla="*/ 824553 w 1083521"/>
                      <a:gd name="connsiteY44" fmla="*/ 955591 h 1119226"/>
                      <a:gd name="connsiteX45" fmla="*/ 473349 w 1083521"/>
                      <a:gd name="connsiteY45" fmla="*/ 757293 h 1119226"/>
                      <a:gd name="connsiteX46" fmla="*/ 456715 w 1083521"/>
                      <a:gd name="connsiteY46" fmla="*/ 738603 h 1119226"/>
                      <a:gd name="connsiteX47" fmla="*/ 466130 w 1083521"/>
                      <a:gd name="connsiteY47" fmla="*/ 753566 h 1119226"/>
                      <a:gd name="connsiteX48" fmla="*/ 658404 w 1083521"/>
                      <a:gd name="connsiteY48" fmla="*/ 925760 h 1119226"/>
                      <a:gd name="connsiteX49" fmla="*/ 695055 w 1083521"/>
                      <a:gd name="connsiteY49" fmla="*/ 943314 h 1119226"/>
                      <a:gd name="connsiteX50" fmla="*/ 703778 w 1083521"/>
                      <a:gd name="connsiteY50" fmla="*/ 946121 h 1119226"/>
                      <a:gd name="connsiteX51" fmla="*/ 756861 w 1083521"/>
                      <a:gd name="connsiteY51" fmla="*/ 1029133 h 1119226"/>
                      <a:gd name="connsiteX52" fmla="*/ 669948 w 1083521"/>
                      <a:gd name="connsiteY52" fmla="*/ 1119226 h 1119226"/>
                      <a:gd name="connsiteX53" fmla="*/ 636117 w 1083521"/>
                      <a:gd name="connsiteY53" fmla="*/ 1112146 h 1119226"/>
                      <a:gd name="connsiteX54" fmla="*/ 631917 w 1083521"/>
                      <a:gd name="connsiteY54" fmla="*/ 1109783 h 1119226"/>
                      <a:gd name="connsiteX55" fmla="*/ 574667 w 1083521"/>
                      <a:gd name="connsiteY55" fmla="*/ 1082362 h 1119226"/>
                      <a:gd name="connsiteX56" fmla="*/ 296678 w 1083521"/>
                      <a:gd name="connsiteY56" fmla="*/ 818231 h 1119226"/>
                      <a:gd name="connsiteX57" fmla="*/ 287626 w 1083521"/>
                      <a:gd name="connsiteY57" fmla="*/ 801586 h 1119226"/>
                      <a:gd name="connsiteX58" fmla="*/ 283928 w 1083521"/>
                      <a:gd name="connsiteY58" fmla="*/ 799850 h 1119226"/>
                      <a:gd name="connsiteX59" fmla="*/ 289129 w 1083521"/>
                      <a:gd name="connsiteY59" fmla="*/ 816804 h 1119226"/>
                      <a:gd name="connsiteX60" fmla="*/ 317880 w 1083521"/>
                      <a:gd name="connsiteY60" fmla="*/ 885425 h 1119226"/>
                      <a:gd name="connsiteX61" fmla="*/ 333784 w 1083521"/>
                      <a:gd name="connsiteY61" fmla="*/ 914633 h 1119226"/>
                      <a:gd name="connsiteX62" fmla="*/ 336066 w 1083521"/>
                      <a:gd name="connsiteY62" fmla="*/ 917806 h 1119226"/>
                      <a:gd name="connsiteX63" fmla="*/ 346798 w 1083521"/>
                      <a:gd name="connsiteY63" fmla="*/ 948774 h 1119226"/>
                      <a:gd name="connsiteX64" fmla="*/ 279494 w 1083521"/>
                      <a:gd name="connsiteY64" fmla="*/ 1041820 h 1119226"/>
                      <a:gd name="connsiteX65" fmla="*/ 255498 w 1083521"/>
                      <a:gd name="connsiteY65" fmla="*/ 1041479 h 1119226"/>
                      <a:gd name="connsiteX0" fmla="*/ 255498 w 1083521"/>
                      <a:gd name="connsiteY0" fmla="*/ 1051836 h 1129583"/>
                      <a:gd name="connsiteX1" fmla="*/ 199656 w 1083521"/>
                      <a:gd name="connsiteY1" fmla="*/ 1012544 h 1129583"/>
                      <a:gd name="connsiteX2" fmla="*/ 196782 w 1083521"/>
                      <a:gd name="connsiteY2" fmla="*/ 1006312 h 1129583"/>
                      <a:gd name="connsiteX3" fmla="*/ 175322 w 1083521"/>
                      <a:gd name="connsiteY3" fmla="*/ 966899 h 1129583"/>
                      <a:gd name="connsiteX4" fmla="*/ 99402 w 1083521"/>
                      <a:gd name="connsiteY4" fmla="*/ 648138 h 1129583"/>
                      <a:gd name="connsiteX5" fmla="*/ 100486 w 1083521"/>
                      <a:gd name="connsiteY5" fmla="*/ 608671 h 1129583"/>
                      <a:gd name="connsiteX6" fmla="*/ 87928 w 1083521"/>
                      <a:gd name="connsiteY6" fmla="*/ 583579 h 1129583"/>
                      <a:gd name="connsiteX7" fmla="*/ 48556 w 1083521"/>
                      <a:gd name="connsiteY7" fmla="*/ 472555 h 1129583"/>
                      <a:gd name="connsiteX8" fmla="*/ 49019 w 1083521"/>
                      <a:gd name="connsiteY8" fmla="*/ 129756 h 1129583"/>
                      <a:gd name="connsiteX9" fmla="*/ 400952 w 1083521"/>
                      <a:gd name="connsiteY9" fmla="*/ 10356 h 1129583"/>
                      <a:gd name="connsiteX10" fmla="*/ 581099 w 1083521"/>
                      <a:gd name="connsiteY10" fmla="*/ 75624 h 1129583"/>
                      <a:gd name="connsiteX11" fmla="*/ 583775 w 1083521"/>
                      <a:gd name="connsiteY11" fmla="*/ 77440 h 1129583"/>
                      <a:gd name="connsiteX12" fmla="*/ 586549 w 1083521"/>
                      <a:gd name="connsiteY12" fmla="*/ 76711 h 1129583"/>
                      <a:gd name="connsiteX13" fmla="*/ 879391 w 1083521"/>
                      <a:gd name="connsiteY13" fmla="*/ 87304 h 1129583"/>
                      <a:gd name="connsiteX14" fmla="*/ 879132 w 1083521"/>
                      <a:gd name="connsiteY14" fmla="*/ 88204 h 1129583"/>
                      <a:gd name="connsiteX15" fmla="*/ 889570 w 1083521"/>
                      <a:gd name="connsiteY15" fmla="*/ 91132 h 1129583"/>
                      <a:gd name="connsiteX16" fmla="*/ 908511 w 1083521"/>
                      <a:gd name="connsiteY16" fmla="*/ 100847 h 1129583"/>
                      <a:gd name="connsiteX17" fmla="*/ 939623 w 1083521"/>
                      <a:gd name="connsiteY17" fmla="*/ 246189 h 1129583"/>
                      <a:gd name="connsiteX18" fmla="*/ 833115 w 1083521"/>
                      <a:gd name="connsiteY18" fmla="*/ 292616 h 1129583"/>
                      <a:gd name="connsiteX19" fmla="*/ 821152 w 1083521"/>
                      <a:gd name="connsiteY19" fmla="*/ 289261 h 1129583"/>
                      <a:gd name="connsiteX20" fmla="*/ 821062 w 1083521"/>
                      <a:gd name="connsiteY20" fmla="*/ 289570 h 1129583"/>
                      <a:gd name="connsiteX21" fmla="*/ 562039 w 1083521"/>
                      <a:gd name="connsiteY21" fmla="*/ 303631 h 1129583"/>
                      <a:gd name="connsiteX22" fmla="*/ 544602 w 1083521"/>
                      <a:gd name="connsiteY22" fmla="*/ 311953 h 1129583"/>
                      <a:gd name="connsiteX23" fmla="*/ 556240 w 1083521"/>
                      <a:gd name="connsiteY23" fmla="*/ 335235 h 1129583"/>
                      <a:gd name="connsiteX24" fmla="*/ 942194 w 1083521"/>
                      <a:gd name="connsiteY24" fmla="*/ 557682 h 1129583"/>
                      <a:gd name="connsiteX25" fmla="*/ 976070 w 1083521"/>
                      <a:gd name="connsiteY25" fmla="*/ 555495 h 1129583"/>
                      <a:gd name="connsiteX26" fmla="*/ 981649 w 1083521"/>
                      <a:gd name="connsiteY26" fmla="*/ 554291 h 1129583"/>
                      <a:gd name="connsiteX27" fmla="*/ 999987 w 1083521"/>
                      <a:gd name="connsiteY27" fmla="*/ 553971 h 1129583"/>
                      <a:gd name="connsiteX28" fmla="*/ 1083244 w 1083521"/>
                      <a:gd name="connsiteY28" fmla="*/ 648787 h 1129583"/>
                      <a:gd name="connsiteX29" fmla="*/ 1004277 w 1083521"/>
                      <a:gd name="connsiteY29" fmla="*/ 728801 h 1129583"/>
                      <a:gd name="connsiteX30" fmla="*/ 997770 w 1083521"/>
                      <a:gd name="connsiteY30" fmla="*/ 728915 h 1129583"/>
                      <a:gd name="connsiteX31" fmla="*/ 997779 w 1083521"/>
                      <a:gd name="connsiteY31" fmla="*/ 729001 h 1129583"/>
                      <a:gd name="connsiteX32" fmla="*/ 945889 w 1083521"/>
                      <a:gd name="connsiteY32" fmla="*/ 732351 h 1129583"/>
                      <a:gd name="connsiteX33" fmla="*/ 894589 w 1083521"/>
                      <a:gd name="connsiteY33" fmla="*/ 731287 h 1129583"/>
                      <a:gd name="connsiteX34" fmla="*/ 643817 w 1083521"/>
                      <a:gd name="connsiteY34" fmla="*/ 658835 h 1129583"/>
                      <a:gd name="connsiteX35" fmla="*/ 613676 w 1083521"/>
                      <a:gd name="connsiteY35" fmla="*/ 640257 h 1129583"/>
                      <a:gd name="connsiteX36" fmla="*/ 640458 w 1083521"/>
                      <a:gd name="connsiteY36" fmla="*/ 665450 h 1129583"/>
                      <a:gd name="connsiteX37" fmla="*/ 911379 w 1083521"/>
                      <a:gd name="connsiteY37" fmla="*/ 790131 h 1129583"/>
                      <a:gd name="connsiteX38" fmla="*/ 911273 w 1083521"/>
                      <a:gd name="connsiteY38" fmla="*/ 790846 h 1129583"/>
                      <a:gd name="connsiteX39" fmla="*/ 925276 w 1083521"/>
                      <a:gd name="connsiteY39" fmla="*/ 792211 h 1129583"/>
                      <a:gd name="connsiteX40" fmla="*/ 1003601 w 1083521"/>
                      <a:gd name="connsiteY40" fmla="*/ 885169 h 1129583"/>
                      <a:gd name="connsiteX41" fmla="*/ 905506 w 1083521"/>
                      <a:gd name="connsiteY41" fmla="*/ 980053 h 1129583"/>
                      <a:gd name="connsiteX42" fmla="*/ 885737 w 1083521"/>
                      <a:gd name="connsiteY42" fmla="*/ 978126 h 1129583"/>
                      <a:gd name="connsiteX43" fmla="*/ 881394 w 1083521"/>
                      <a:gd name="connsiteY43" fmla="*/ 976822 h 1129583"/>
                      <a:gd name="connsiteX44" fmla="*/ 824553 w 1083521"/>
                      <a:gd name="connsiteY44" fmla="*/ 965948 h 1129583"/>
                      <a:gd name="connsiteX45" fmla="*/ 473349 w 1083521"/>
                      <a:gd name="connsiteY45" fmla="*/ 767650 h 1129583"/>
                      <a:gd name="connsiteX46" fmla="*/ 456715 w 1083521"/>
                      <a:gd name="connsiteY46" fmla="*/ 748960 h 1129583"/>
                      <a:gd name="connsiteX47" fmla="*/ 466130 w 1083521"/>
                      <a:gd name="connsiteY47" fmla="*/ 763923 h 1129583"/>
                      <a:gd name="connsiteX48" fmla="*/ 658404 w 1083521"/>
                      <a:gd name="connsiteY48" fmla="*/ 936117 h 1129583"/>
                      <a:gd name="connsiteX49" fmla="*/ 695055 w 1083521"/>
                      <a:gd name="connsiteY49" fmla="*/ 953671 h 1129583"/>
                      <a:gd name="connsiteX50" fmla="*/ 703778 w 1083521"/>
                      <a:gd name="connsiteY50" fmla="*/ 956478 h 1129583"/>
                      <a:gd name="connsiteX51" fmla="*/ 756861 w 1083521"/>
                      <a:gd name="connsiteY51" fmla="*/ 1039490 h 1129583"/>
                      <a:gd name="connsiteX52" fmla="*/ 669948 w 1083521"/>
                      <a:gd name="connsiteY52" fmla="*/ 1129583 h 1129583"/>
                      <a:gd name="connsiteX53" fmla="*/ 636117 w 1083521"/>
                      <a:gd name="connsiteY53" fmla="*/ 1122503 h 1129583"/>
                      <a:gd name="connsiteX54" fmla="*/ 631917 w 1083521"/>
                      <a:gd name="connsiteY54" fmla="*/ 1120140 h 1129583"/>
                      <a:gd name="connsiteX55" fmla="*/ 574667 w 1083521"/>
                      <a:gd name="connsiteY55" fmla="*/ 1092719 h 1129583"/>
                      <a:gd name="connsiteX56" fmla="*/ 296678 w 1083521"/>
                      <a:gd name="connsiteY56" fmla="*/ 828588 h 1129583"/>
                      <a:gd name="connsiteX57" fmla="*/ 287626 w 1083521"/>
                      <a:gd name="connsiteY57" fmla="*/ 811943 h 1129583"/>
                      <a:gd name="connsiteX58" fmla="*/ 283928 w 1083521"/>
                      <a:gd name="connsiteY58" fmla="*/ 810207 h 1129583"/>
                      <a:gd name="connsiteX59" fmla="*/ 289129 w 1083521"/>
                      <a:gd name="connsiteY59" fmla="*/ 827161 h 1129583"/>
                      <a:gd name="connsiteX60" fmla="*/ 317880 w 1083521"/>
                      <a:gd name="connsiteY60" fmla="*/ 895782 h 1129583"/>
                      <a:gd name="connsiteX61" fmla="*/ 333784 w 1083521"/>
                      <a:gd name="connsiteY61" fmla="*/ 924990 h 1129583"/>
                      <a:gd name="connsiteX62" fmla="*/ 336066 w 1083521"/>
                      <a:gd name="connsiteY62" fmla="*/ 928163 h 1129583"/>
                      <a:gd name="connsiteX63" fmla="*/ 346798 w 1083521"/>
                      <a:gd name="connsiteY63" fmla="*/ 959131 h 1129583"/>
                      <a:gd name="connsiteX64" fmla="*/ 279494 w 1083521"/>
                      <a:gd name="connsiteY64" fmla="*/ 1052177 h 1129583"/>
                      <a:gd name="connsiteX65" fmla="*/ 255498 w 1083521"/>
                      <a:gd name="connsiteY65" fmla="*/ 1051836 h 1129583"/>
                      <a:gd name="connsiteX0" fmla="*/ 289705 w 1117728"/>
                      <a:gd name="connsiteY0" fmla="*/ 1043547 h 1121294"/>
                      <a:gd name="connsiteX1" fmla="*/ 233863 w 1117728"/>
                      <a:gd name="connsiteY1" fmla="*/ 1004255 h 1121294"/>
                      <a:gd name="connsiteX2" fmla="*/ 230989 w 1117728"/>
                      <a:gd name="connsiteY2" fmla="*/ 998023 h 1121294"/>
                      <a:gd name="connsiteX3" fmla="*/ 209529 w 1117728"/>
                      <a:gd name="connsiteY3" fmla="*/ 958610 h 1121294"/>
                      <a:gd name="connsiteX4" fmla="*/ 133609 w 1117728"/>
                      <a:gd name="connsiteY4" fmla="*/ 639849 h 1121294"/>
                      <a:gd name="connsiteX5" fmla="*/ 134693 w 1117728"/>
                      <a:gd name="connsiteY5" fmla="*/ 600382 h 1121294"/>
                      <a:gd name="connsiteX6" fmla="*/ 122135 w 1117728"/>
                      <a:gd name="connsiteY6" fmla="*/ 575290 h 1121294"/>
                      <a:gd name="connsiteX7" fmla="*/ 82763 w 1117728"/>
                      <a:gd name="connsiteY7" fmla="*/ 464266 h 1121294"/>
                      <a:gd name="connsiteX8" fmla="*/ 32267 w 1117728"/>
                      <a:gd name="connsiteY8" fmla="*/ 148866 h 1121294"/>
                      <a:gd name="connsiteX9" fmla="*/ 435159 w 1117728"/>
                      <a:gd name="connsiteY9" fmla="*/ 2067 h 1121294"/>
                      <a:gd name="connsiteX10" fmla="*/ 615306 w 1117728"/>
                      <a:gd name="connsiteY10" fmla="*/ 67335 h 1121294"/>
                      <a:gd name="connsiteX11" fmla="*/ 617982 w 1117728"/>
                      <a:gd name="connsiteY11" fmla="*/ 69151 h 1121294"/>
                      <a:gd name="connsiteX12" fmla="*/ 620756 w 1117728"/>
                      <a:gd name="connsiteY12" fmla="*/ 68422 h 1121294"/>
                      <a:gd name="connsiteX13" fmla="*/ 913598 w 1117728"/>
                      <a:gd name="connsiteY13" fmla="*/ 79015 h 1121294"/>
                      <a:gd name="connsiteX14" fmla="*/ 913339 w 1117728"/>
                      <a:gd name="connsiteY14" fmla="*/ 79915 h 1121294"/>
                      <a:gd name="connsiteX15" fmla="*/ 923777 w 1117728"/>
                      <a:gd name="connsiteY15" fmla="*/ 82843 h 1121294"/>
                      <a:gd name="connsiteX16" fmla="*/ 942718 w 1117728"/>
                      <a:gd name="connsiteY16" fmla="*/ 92558 h 1121294"/>
                      <a:gd name="connsiteX17" fmla="*/ 973830 w 1117728"/>
                      <a:gd name="connsiteY17" fmla="*/ 237900 h 1121294"/>
                      <a:gd name="connsiteX18" fmla="*/ 867322 w 1117728"/>
                      <a:gd name="connsiteY18" fmla="*/ 284327 h 1121294"/>
                      <a:gd name="connsiteX19" fmla="*/ 855359 w 1117728"/>
                      <a:gd name="connsiteY19" fmla="*/ 280972 h 1121294"/>
                      <a:gd name="connsiteX20" fmla="*/ 855269 w 1117728"/>
                      <a:gd name="connsiteY20" fmla="*/ 281281 h 1121294"/>
                      <a:gd name="connsiteX21" fmla="*/ 596246 w 1117728"/>
                      <a:gd name="connsiteY21" fmla="*/ 295342 h 1121294"/>
                      <a:gd name="connsiteX22" fmla="*/ 578809 w 1117728"/>
                      <a:gd name="connsiteY22" fmla="*/ 303664 h 1121294"/>
                      <a:gd name="connsiteX23" fmla="*/ 590447 w 1117728"/>
                      <a:gd name="connsiteY23" fmla="*/ 326946 h 1121294"/>
                      <a:gd name="connsiteX24" fmla="*/ 976401 w 1117728"/>
                      <a:gd name="connsiteY24" fmla="*/ 549393 h 1121294"/>
                      <a:gd name="connsiteX25" fmla="*/ 1010277 w 1117728"/>
                      <a:gd name="connsiteY25" fmla="*/ 547206 h 1121294"/>
                      <a:gd name="connsiteX26" fmla="*/ 1015856 w 1117728"/>
                      <a:gd name="connsiteY26" fmla="*/ 546002 h 1121294"/>
                      <a:gd name="connsiteX27" fmla="*/ 1034194 w 1117728"/>
                      <a:gd name="connsiteY27" fmla="*/ 545682 h 1121294"/>
                      <a:gd name="connsiteX28" fmla="*/ 1117451 w 1117728"/>
                      <a:gd name="connsiteY28" fmla="*/ 640498 h 1121294"/>
                      <a:gd name="connsiteX29" fmla="*/ 1038484 w 1117728"/>
                      <a:gd name="connsiteY29" fmla="*/ 720512 h 1121294"/>
                      <a:gd name="connsiteX30" fmla="*/ 1031977 w 1117728"/>
                      <a:gd name="connsiteY30" fmla="*/ 720626 h 1121294"/>
                      <a:gd name="connsiteX31" fmla="*/ 1031986 w 1117728"/>
                      <a:gd name="connsiteY31" fmla="*/ 720712 h 1121294"/>
                      <a:gd name="connsiteX32" fmla="*/ 980096 w 1117728"/>
                      <a:gd name="connsiteY32" fmla="*/ 724062 h 1121294"/>
                      <a:gd name="connsiteX33" fmla="*/ 928796 w 1117728"/>
                      <a:gd name="connsiteY33" fmla="*/ 722998 h 1121294"/>
                      <a:gd name="connsiteX34" fmla="*/ 678024 w 1117728"/>
                      <a:gd name="connsiteY34" fmla="*/ 650546 h 1121294"/>
                      <a:gd name="connsiteX35" fmla="*/ 647883 w 1117728"/>
                      <a:gd name="connsiteY35" fmla="*/ 631968 h 1121294"/>
                      <a:gd name="connsiteX36" fmla="*/ 674665 w 1117728"/>
                      <a:gd name="connsiteY36" fmla="*/ 657161 h 1121294"/>
                      <a:gd name="connsiteX37" fmla="*/ 945586 w 1117728"/>
                      <a:gd name="connsiteY37" fmla="*/ 781842 h 1121294"/>
                      <a:gd name="connsiteX38" fmla="*/ 945480 w 1117728"/>
                      <a:gd name="connsiteY38" fmla="*/ 782557 h 1121294"/>
                      <a:gd name="connsiteX39" fmla="*/ 959483 w 1117728"/>
                      <a:gd name="connsiteY39" fmla="*/ 783922 h 1121294"/>
                      <a:gd name="connsiteX40" fmla="*/ 1037808 w 1117728"/>
                      <a:gd name="connsiteY40" fmla="*/ 876880 h 1121294"/>
                      <a:gd name="connsiteX41" fmla="*/ 939713 w 1117728"/>
                      <a:gd name="connsiteY41" fmla="*/ 971764 h 1121294"/>
                      <a:gd name="connsiteX42" fmla="*/ 919944 w 1117728"/>
                      <a:gd name="connsiteY42" fmla="*/ 969837 h 1121294"/>
                      <a:gd name="connsiteX43" fmla="*/ 915601 w 1117728"/>
                      <a:gd name="connsiteY43" fmla="*/ 968533 h 1121294"/>
                      <a:gd name="connsiteX44" fmla="*/ 858760 w 1117728"/>
                      <a:gd name="connsiteY44" fmla="*/ 957659 h 1121294"/>
                      <a:gd name="connsiteX45" fmla="*/ 507556 w 1117728"/>
                      <a:gd name="connsiteY45" fmla="*/ 759361 h 1121294"/>
                      <a:gd name="connsiteX46" fmla="*/ 490922 w 1117728"/>
                      <a:gd name="connsiteY46" fmla="*/ 740671 h 1121294"/>
                      <a:gd name="connsiteX47" fmla="*/ 500337 w 1117728"/>
                      <a:gd name="connsiteY47" fmla="*/ 755634 h 1121294"/>
                      <a:gd name="connsiteX48" fmla="*/ 692611 w 1117728"/>
                      <a:gd name="connsiteY48" fmla="*/ 927828 h 1121294"/>
                      <a:gd name="connsiteX49" fmla="*/ 729262 w 1117728"/>
                      <a:gd name="connsiteY49" fmla="*/ 945382 h 1121294"/>
                      <a:gd name="connsiteX50" fmla="*/ 737985 w 1117728"/>
                      <a:gd name="connsiteY50" fmla="*/ 948189 h 1121294"/>
                      <a:gd name="connsiteX51" fmla="*/ 791068 w 1117728"/>
                      <a:gd name="connsiteY51" fmla="*/ 1031201 h 1121294"/>
                      <a:gd name="connsiteX52" fmla="*/ 704155 w 1117728"/>
                      <a:gd name="connsiteY52" fmla="*/ 1121294 h 1121294"/>
                      <a:gd name="connsiteX53" fmla="*/ 670324 w 1117728"/>
                      <a:gd name="connsiteY53" fmla="*/ 1114214 h 1121294"/>
                      <a:gd name="connsiteX54" fmla="*/ 666124 w 1117728"/>
                      <a:gd name="connsiteY54" fmla="*/ 1111851 h 1121294"/>
                      <a:gd name="connsiteX55" fmla="*/ 608874 w 1117728"/>
                      <a:gd name="connsiteY55" fmla="*/ 1084430 h 1121294"/>
                      <a:gd name="connsiteX56" fmla="*/ 330885 w 1117728"/>
                      <a:gd name="connsiteY56" fmla="*/ 820299 h 1121294"/>
                      <a:gd name="connsiteX57" fmla="*/ 321833 w 1117728"/>
                      <a:gd name="connsiteY57" fmla="*/ 803654 h 1121294"/>
                      <a:gd name="connsiteX58" fmla="*/ 318135 w 1117728"/>
                      <a:gd name="connsiteY58" fmla="*/ 801918 h 1121294"/>
                      <a:gd name="connsiteX59" fmla="*/ 323336 w 1117728"/>
                      <a:gd name="connsiteY59" fmla="*/ 818872 h 1121294"/>
                      <a:gd name="connsiteX60" fmla="*/ 352087 w 1117728"/>
                      <a:gd name="connsiteY60" fmla="*/ 887493 h 1121294"/>
                      <a:gd name="connsiteX61" fmla="*/ 367991 w 1117728"/>
                      <a:gd name="connsiteY61" fmla="*/ 916701 h 1121294"/>
                      <a:gd name="connsiteX62" fmla="*/ 370273 w 1117728"/>
                      <a:gd name="connsiteY62" fmla="*/ 919874 h 1121294"/>
                      <a:gd name="connsiteX63" fmla="*/ 381005 w 1117728"/>
                      <a:gd name="connsiteY63" fmla="*/ 950842 h 1121294"/>
                      <a:gd name="connsiteX64" fmla="*/ 313701 w 1117728"/>
                      <a:gd name="connsiteY64" fmla="*/ 1043888 h 1121294"/>
                      <a:gd name="connsiteX65" fmla="*/ 289705 w 1117728"/>
                      <a:gd name="connsiteY65" fmla="*/ 1043547 h 1121294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  <a:cxn ang="0">
                        <a:pos x="connsiteX10" y="connsiteY10"/>
                      </a:cxn>
                      <a:cxn ang="0">
                        <a:pos x="connsiteX11" y="connsiteY11"/>
                      </a:cxn>
                      <a:cxn ang="0">
                        <a:pos x="connsiteX12" y="connsiteY12"/>
                      </a:cxn>
                      <a:cxn ang="0">
                        <a:pos x="connsiteX13" y="connsiteY13"/>
                      </a:cxn>
                      <a:cxn ang="0">
                        <a:pos x="connsiteX14" y="connsiteY14"/>
                      </a:cxn>
                      <a:cxn ang="0">
                        <a:pos x="connsiteX15" y="connsiteY15"/>
                      </a:cxn>
                      <a:cxn ang="0">
                        <a:pos x="connsiteX16" y="connsiteY16"/>
                      </a:cxn>
                      <a:cxn ang="0">
                        <a:pos x="connsiteX17" y="connsiteY17"/>
                      </a:cxn>
                      <a:cxn ang="0">
                        <a:pos x="connsiteX18" y="connsiteY18"/>
                      </a:cxn>
                      <a:cxn ang="0">
                        <a:pos x="connsiteX19" y="connsiteY19"/>
                      </a:cxn>
                      <a:cxn ang="0">
                        <a:pos x="connsiteX20" y="connsiteY20"/>
                      </a:cxn>
                      <a:cxn ang="0">
                        <a:pos x="connsiteX21" y="connsiteY21"/>
                      </a:cxn>
                      <a:cxn ang="0">
                        <a:pos x="connsiteX22" y="connsiteY22"/>
                      </a:cxn>
                      <a:cxn ang="0">
                        <a:pos x="connsiteX23" y="connsiteY23"/>
                      </a:cxn>
                      <a:cxn ang="0">
                        <a:pos x="connsiteX24" y="connsiteY24"/>
                      </a:cxn>
                      <a:cxn ang="0">
                        <a:pos x="connsiteX25" y="connsiteY25"/>
                      </a:cxn>
                      <a:cxn ang="0">
                        <a:pos x="connsiteX26" y="connsiteY26"/>
                      </a:cxn>
                      <a:cxn ang="0">
                        <a:pos x="connsiteX27" y="connsiteY27"/>
                      </a:cxn>
                      <a:cxn ang="0">
                        <a:pos x="connsiteX28" y="connsiteY28"/>
                      </a:cxn>
                      <a:cxn ang="0">
                        <a:pos x="connsiteX29" y="connsiteY29"/>
                      </a:cxn>
                      <a:cxn ang="0">
                        <a:pos x="connsiteX30" y="connsiteY30"/>
                      </a:cxn>
                      <a:cxn ang="0">
                        <a:pos x="connsiteX31" y="connsiteY31"/>
                      </a:cxn>
                      <a:cxn ang="0">
                        <a:pos x="connsiteX32" y="connsiteY32"/>
                      </a:cxn>
                      <a:cxn ang="0">
                        <a:pos x="connsiteX33" y="connsiteY33"/>
                      </a:cxn>
                      <a:cxn ang="0">
                        <a:pos x="connsiteX34" y="connsiteY34"/>
                      </a:cxn>
                      <a:cxn ang="0">
                        <a:pos x="connsiteX35" y="connsiteY35"/>
                      </a:cxn>
                      <a:cxn ang="0">
                        <a:pos x="connsiteX36" y="connsiteY36"/>
                      </a:cxn>
                      <a:cxn ang="0">
                        <a:pos x="connsiteX37" y="connsiteY37"/>
                      </a:cxn>
                      <a:cxn ang="0">
                        <a:pos x="connsiteX38" y="connsiteY38"/>
                      </a:cxn>
                      <a:cxn ang="0">
                        <a:pos x="connsiteX39" y="connsiteY39"/>
                      </a:cxn>
                      <a:cxn ang="0">
                        <a:pos x="connsiteX40" y="connsiteY40"/>
                      </a:cxn>
                      <a:cxn ang="0">
                        <a:pos x="connsiteX41" y="connsiteY41"/>
                      </a:cxn>
                      <a:cxn ang="0">
                        <a:pos x="connsiteX42" y="connsiteY42"/>
                      </a:cxn>
                      <a:cxn ang="0">
                        <a:pos x="connsiteX43" y="connsiteY43"/>
                      </a:cxn>
                      <a:cxn ang="0">
                        <a:pos x="connsiteX44" y="connsiteY44"/>
                      </a:cxn>
                      <a:cxn ang="0">
                        <a:pos x="connsiteX45" y="connsiteY45"/>
                      </a:cxn>
                      <a:cxn ang="0">
                        <a:pos x="connsiteX46" y="connsiteY46"/>
                      </a:cxn>
                      <a:cxn ang="0">
                        <a:pos x="connsiteX47" y="connsiteY47"/>
                      </a:cxn>
                      <a:cxn ang="0">
                        <a:pos x="connsiteX48" y="connsiteY48"/>
                      </a:cxn>
                      <a:cxn ang="0">
                        <a:pos x="connsiteX49" y="connsiteY49"/>
                      </a:cxn>
                      <a:cxn ang="0">
                        <a:pos x="connsiteX50" y="connsiteY50"/>
                      </a:cxn>
                      <a:cxn ang="0">
                        <a:pos x="connsiteX51" y="connsiteY51"/>
                      </a:cxn>
                      <a:cxn ang="0">
                        <a:pos x="connsiteX52" y="connsiteY52"/>
                      </a:cxn>
                      <a:cxn ang="0">
                        <a:pos x="connsiteX53" y="connsiteY53"/>
                      </a:cxn>
                      <a:cxn ang="0">
                        <a:pos x="connsiteX54" y="connsiteY54"/>
                      </a:cxn>
                      <a:cxn ang="0">
                        <a:pos x="connsiteX55" y="connsiteY55"/>
                      </a:cxn>
                      <a:cxn ang="0">
                        <a:pos x="connsiteX56" y="connsiteY56"/>
                      </a:cxn>
                      <a:cxn ang="0">
                        <a:pos x="connsiteX57" y="connsiteY57"/>
                      </a:cxn>
                      <a:cxn ang="0">
                        <a:pos x="connsiteX58" y="connsiteY58"/>
                      </a:cxn>
                      <a:cxn ang="0">
                        <a:pos x="connsiteX59" y="connsiteY59"/>
                      </a:cxn>
                      <a:cxn ang="0">
                        <a:pos x="connsiteX60" y="connsiteY60"/>
                      </a:cxn>
                      <a:cxn ang="0">
                        <a:pos x="connsiteX61" y="connsiteY61"/>
                      </a:cxn>
                      <a:cxn ang="0">
                        <a:pos x="connsiteX62" y="connsiteY62"/>
                      </a:cxn>
                      <a:cxn ang="0">
                        <a:pos x="connsiteX63" y="connsiteY63"/>
                      </a:cxn>
                      <a:cxn ang="0">
                        <a:pos x="connsiteX64" y="connsiteY64"/>
                      </a:cxn>
                      <a:cxn ang="0">
                        <a:pos x="connsiteX65" y="connsiteY65"/>
                      </a:cxn>
                    </a:cxnLst>
                    <a:rect l="l" t="t" r="r" b="b"/>
                    <a:pathLst>
                      <a:path w="1117728" h="1121294">
                        <a:moveTo>
                          <a:pt x="289705" y="1043547"/>
                        </a:moveTo>
                        <a:cubicBezTo>
                          <a:pt x="266440" y="1039538"/>
                          <a:pt x="245982" y="1025003"/>
                          <a:pt x="233863" y="1004255"/>
                        </a:cubicBezTo>
                        <a:lnTo>
                          <a:pt x="230989" y="998023"/>
                        </a:lnTo>
                        <a:lnTo>
                          <a:pt x="209529" y="958610"/>
                        </a:lnTo>
                        <a:cubicBezTo>
                          <a:pt x="159375" y="858131"/>
                          <a:pt x="134142" y="748968"/>
                          <a:pt x="133609" y="639849"/>
                        </a:cubicBezTo>
                        <a:cubicBezTo>
                          <a:pt x="133970" y="626693"/>
                          <a:pt x="134332" y="613538"/>
                          <a:pt x="134693" y="600382"/>
                        </a:cubicBezTo>
                        <a:lnTo>
                          <a:pt x="122135" y="575290"/>
                        </a:lnTo>
                        <a:cubicBezTo>
                          <a:pt x="106627" y="540808"/>
                          <a:pt x="97741" y="535337"/>
                          <a:pt x="82763" y="464266"/>
                        </a:cubicBezTo>
                        <a:cubicBezTo>
                          <a:pt x="67785" y="393195"/>
                          <a:pt x="-57831" y="313342"/>
                          <a:pt x="32267" y="148866"/>
                        </a:cubicBezTo>
                        <a:cubicBezTo>
                          <a:pt x="122365" y="-15610"/>
                          <a:pt x="337986" y="15656"/>
                          <a:pt x="435159" y="2067"/>
                        </a:cubicBezTo>
                        <a:cubicBezTo>
                          <a:pt x="532332" y="-11522"/>
                          <a:pt x="555257" y="45579"/>
                          <a:pt x="615306" y="67335"/>
                        </a:cubicBezTo>
                        <a:lnTo>
                          <a:pt x="617982" y="69151"/>
                        </a:lnTo>
                        <a:lnTo>
                          <a:pt x="620756" y="68422"/>
                        </a:lnTo>
                        <a:cubicBezTo>
                          <a:pt x="716591" y="48153"/>
                          <a:pt x="817122" y="51193"/>
                          <a:pt x="913598" y="79015"/>
                        </a:cubicBezTo>
                        <a:cubicBezTo>
                          <a:pt x="913512" y="79315"/>
                          <a:pt x="913425" y="79615"/>
                          <a:pt x="913339" y="79915"/>
                        </a:cubicBezTo>
                        <a:lnTo>
                          <a:pt x="923777" y="82843"/>
                        </a:lnTo>
                        <a:cubicBezTo>
                          <a:pt x="930281" y="85384"/>
                          <a:pt x="936627" y="88616"/>
                          <a:pt x="942718" y="92558"/>
                        </a:cubicBezTo>
                        <a:cubicBezTo>
                          <a:pt x="991443" y="124096"/>
                          <a:pt x="1005372" y="189168"/>
                          <a:pt x="973830" y="237900"/>
                        </a:cubicBezTo>
                        <a:cubicBezTo>
                          <a:pt x="950173" y="274449"/>
                          <a:pt x="907657" y="291427"/>
                          <a:pt x="867322" y="284327"/>
                        </a:cubicBezTo>
                        <a:lnTo>
                          <a:pt x="855359" y="280972"/>
                        </a:lnTo>
                        <a:lnTo>
                          <a:pt x="855269" y="281281"/>
                        </a:lnTo>
                        <a:cubicBezTo>
                          <a:pt x="768995" y="256401"/>
                          <a:pt x="677748" y="261914"/>
                          <a:pt x="596246" y="295342"/>
                        </a:cubicBezTo>
                        <a:lnTo>
                          <a:pt x="578809" y="303664"/>
                        </a:lnTo>
                        <a:lnTo>
                          <a:pt x="590447" y="326946"/>
                        </a:lnTo>
                        <a:cubicBezTo>
                          <a:pt x="667152" y="466229"/>
                          <a:pt x="815739" y="552877"/>
                          <a:pt x="976401" y="549393"/>
                        </a:cubicBezTo>
                        <a:lnTo>
                          <a:pt x="1010277" y="547206"/>
                        </a:lnTo>
                        <a:lnTo>
                          <a:pt x="1015856" y="546002"/>
                        </a:lnTo>
                        <a:cubicBezTo>
                          <a:pt x="1021827" y="545307"/>
                          <a:pt x="1027961" y="545182"/>
                          <a:pt x="1034194" y="545682"/>
                        </a:cubicBezTo>
                        <a:cubicBezTo>
                          <a:pt x="1084054" y="549681"/>
                          <a:pt x="1121330" y="592132"/>
                          <a:pt x="1117451" y="640498"/>
                        </a:cubicBezTo>
                        <a:cubicBezTo>
                          <a:pt x="1114056" y="682819"/>
                          <a:pt x="1080278" y="715646"/>
                          <a:pt x="1038484" y="720512"/>
                        </a:cubicBezTo>
                        <a:lnTo>
                          <a:pt x="1031977" y="720626"/>
                        </a:lnTo>
                        <a:cubicBezTo>
                          <a:pt x="1031980" y="720655"/>
                          <a:pt x="1031983" y="720683"/>
                          <a:pt x="1031986" y="720712"/>
                        </a:cubicBezTo>
                        <a:cubicBezTo>
                          <a:pt x="1014616" y="722580"/>
                          <a:pt x="997306" y="723689"/>
                          <a:pt x="980096" y="724062"/>
                        </a:cubicBezTo>
                        <a:cubicBezTo>
                          <a:pt x="962885" y="724436"/>
                          <a:pt x="945773" y="724073"/>
                          <a:pt x="928796" y="722998"/>
                        </a:cubicBezTo>
                        <a:cubicBezTo>
                          <a:pt x="839670" y="717356"/>
                          <a:pt x="754285" y="692081"/>
                          <a:pt x="678024" y="650546"/>
                        </a:cubicBezTo>
                        <a:lnTo>
                          <a:pt x="647883" y="631968"/>
                        </a:lnTo>
                        <a:lnTo>
                          <a:pt x="674665" y="657161"/>
                        </a:lnTo>
                        <a:cubicBezTo>
                          <a:pt x="749403" y="722074"/>
                          <a:pt x="842532" y="766508"/>
                          <a:pt x="945586" y="781842"/>
                        </a:cubicBezTo>
                        <a:cubicBezTo>
                          <a:pt x="945551" y="782080"/>
                          <a:pt x="945515" y="782319"/>
                          <a:pt x="945480" y="782557"/>
                        </a:cubicBezTo>
                        <a:lnTo>
                          <a:pt x="959483" y="783922"/>
                        </a:lnTo>
                        <a:cubicBezTo>
                          <a:pt x="1004183" y="792770"/>
                          <a:pt x="1037808" y="831026"/>
                          <a:pt x="1037808" y="876880"/>
                        </a:cubicBezTo>
                        <a:cubicBezTo>
                          <a:pt x="1037808" y="929283"/>
                          <a:pt x="993890" y="971764"/>
                          <a:pt x="939713" y="971764"/>
                        </a:cubicBezTo>
                        <a:cubicBezTo>
                          <a:pt x="932942" y="971764"/>
                          <a:pt x="926330" y="971100"/>
                          <a:pt x="919944" y="969837"/>
                        </a:cubicBezTo>
                        <a:lnTo>
                          <a:pt x="915601" y="968533"/>
                        </a:lnTo>
                        <a:lnTo>
                          <a:pt x="858760" y="957659"/>
                        </a:lnTo>
                        <a:cubicBezTo>
                          <a:pt x="722595" y="925712"/>
                          <a:pt x="601652" y="855666"/>
                          <a:pt x="507556" y="759361"/>
                        </a:cubicBezTo>
                        <a:lnTo>
                          <a:pt x="490922" y="740671"/>
                        </a:lnTo>
                        <a:lnTo>
                          <a:pt x="500337" y="755634"/>
                        </a:lnTo>
                        <a:cubicBezTo>
                          <a:pt x="548720" y="826233"/>
                          <a:pt x="613980" y="885843"/>
                          <a:pt x="692611" y="927828"/>
                        </a:cubicBezTo>
                        <a:lnTo>
                          <a:pt x="729262" y="945382"/>
                        </a:lnTo>
                        <a:lnTo>
                          <a:pt x="737985" y="948189"/>
                        </a:lnTo>
                        <a:cubicBezTo>
                          <a:pt x="769179" y="961866"/>
                          <a:pt x="791068" y="993884"/>
                          <a:pt x="791068" y="1031201"/>
                        </a:cubicBezTo>
                        <a:cubicBezTo>
                          <a:pt x="791068" y="1080958"/>
                          <a:pt x="752155" y="1121294"/>
                          <a:pt x="704155" y="1121294"/>
                        </a:cubicBezTo>
                        <a:cubicBezTo>
                          <a:pt x="692154" y="1121294"/>
                          <a:pt x="680722" y="1118773"/>
                          <a:pt x="670324" y="1114214"/>
                        </a:cubicBezTo>
                        <a:lnTo>
                          <a:pt x="666124" y="1111851"/>
                        </a:lnTo>
                        <a:lnTo>
                          <a:pt x="608874" y="1084430"/>
                        </a:lnTo>
                        <a:cubicBezTo>
                          <a:pt x="491560" y="1021791"/>
                          <a:pt x="396691" y="929571"/>
                          <a:pt x="330885" y="820299"/>
                        </a:cubicBezTo>
                        <a:lnTo>
                          <a:pt x="321833" y="803654"/>
                        </a:lnTo>
                        <a:lnTo>
                          <a:pt x="318135" y="801918"/>
                        </a:lnTo>
                        <a:lnTo>
                          <a:pt x="323336" y="818872"/>
                        </a:lnTo>
                        <a:cubicBezTo>
                          <a:pt x="331337" y="842192"/>
                          <a:pt x="340919" y="865119"/>
                          <a:pt x="352087" y="887493"/>
                        </a:cubicBezTo>
                        <a:lnTo>
                          <a:pt x="367991" y="916701"/>
                        </a:lnTo>
                        <a:lnTo>
                          <a:pt x="370273" y="919874"/>
                        </a:lnTo>
                        <a:cubicBezTo>
                          <a:pt x="375660" y="929096"/>
                          <a:pt x="379399" y="939545"/>
                          <a:pt x="381005" y="950842"/>
                        </a:cubicBezTo>
                        <a:cubicBezTo>
                          <a:pt x="387430" y="996033"/>
                          <a:pt x="357297" y="1037690"/>
                          <a:pt x="313701" y="1043888"/>
                        </a:cubicBezTo>
                        <a:cubicBezTo>
                          <a:pt x="305527" y="1045050"/>
                          <a:pt x="297460" y="1044884"/>
                          <a:pt x="289705" y="1043547"/>
                        </a:cubicBezTo>
                        <a:close/>
                      </a:path>
                    </a:pathLst>
                  </a:custGeom>
                  <a:solidFill>
                    <a:srgbClr val="FFFFFF">
                      <a:lumMod val="85000"/>
                    </a:srgbClr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151" name="四角形: 上の 2 つの角を丸める 48">
                    <a:extLst>
                      <a:ext uri="{FF2B5EF4-FFF2-40B4-BE49-F238E27FC236}">
                        <a16:creationId xmlns:a16="http://schemas.microsoft.com/office/drawing/2014/main" id="{1FA5C366-458C-43F8-A4EC-CAF6056C8DF6}"/>
                      </a:ext>
                    </a:extLst>
                  </p:cNvPr>
                  <p:cNvSpPr/>
                  <p:nvPr/>
                </p:nvSpPr>
                <p:spPr bwMode="auto">
                  <a:xfrm rot="12435494" flipH="1">
                    <a:off x="7012151" y="3229437"/>
                    <a:ext cx="85561" cy="347818"/>
                  </a:xfrm>
                  <a:custGeom>
                    <a:avLst/>
                    <a:gdLst>
                      <a:gd name="connsiteX0" fmla="*/ 0 w 139140"/>
                      <a:gd name="connsiteY0" fmla="*/ 0 h 727029"/>
                      <a:gd name="connsiteX1" fmla="*/ 139140 w 139140"/>
                      <a:gd name="connsiteY1" fmla="*/ 0 h 727029"/>
                      <a:gd name="connsiteX2" fmla="*/ 139140 w 139140"/>
                      <a:gd name="connsiteY2" fmla="*/ 0 h 727029"/>
                      <a:gd name="connsiteX3" fmla="*/ 139140 w 139140"/>
                      <a:gd name="connsiteY3" fmla="*/ 657459 h 727029"/>
                      <a:gd name="connsiteX4" fmla="*/ 69570 w 139140"/>
                      <a:gd name="connsiteY4" fmla="*/ 727029 h 727029"/>
                      <a:gd name="connsiteX5" fmla="*/ 69570 w 139140"/>
                      <a:gd name="connsiteY5" fmla="*/ 727029 h 727029"/>
                      <a:gd name="connsiteX6" fmla="*/ 0 w 139140"/>
                      <a:gd name="connsiteY6" fmla="*/ 657459 h 727029"/>
                      <a:gd name="connsiteX7" fmla="*/ 0 w 139140"/>
                      <a:gd name="connsiteY7" fmla="*/ 0 h 727029"/>
                      <a:gd name="connsiteX8" fmla="*/ 0 w 139140"/>
                      <a:gd name="connsiteY8" fmla="*/ 0 h 727029"/>
                      <a:gd name="connsiteX0" fmla="*/ 69570 w 161010"/>
                      <a:gd name="connsiteY0" fmla="*/ 727029 h 818469"/>
                      <a:gd name="connsiteX1" fmla="*/ 0 w 161010"/>
                      <a:gd name="connsiteY1" fmla="*/ 657459 h 818469"/>
                      <a:gd name="connsiteX2" fmla="*/ 0 w 161010"/>
                      <a:gd name="connsiteY2" fmla="*/ 0 h 818469"/>
                      <a:gd name="connsiteX3" fmla="*/ 0 w 161010"/>
                      <a:gd name="connsiteY3" fmla="*/ 0 h 818469"/>
                      <a:gd name="connsiteX4" fmla="*/ 139140 w 161010"/>
                      <a:gd name="connsiteY4" fmla="*/ 0 h 818469"/>
                      <a:gd name="connsiteX5" fmla="*/ 139140 w 161010"/>
                      <a:gd name="connsiteY5" fmla="*/ 0 h 818469"/>
                      <a:gd name="connsiteX6" fmla="*/ 139140 w 161010"/>
                      <a:gd name="connsiteY6" fmla="*/ 657459 h 818469"/>
                      <a:gd name="connsiteX7" fmla="*/ 69570 w 161010"/>
                      <a:gd name="connsiteY7" fmla="*/ 727029 h 818469"/>
                      <a:gd name="connsiteX8" fmla="*/ 161010 w 161010"/>
                      <a:gd name="connsiteY8" fmla="*/ 818469 h 818469"/>
                      <a:gd name="connsiteX0" fmla="*/ 69570 w 139140"/>
                      <a:gd name="connsiteY0" fmla="*/ 727029 h 727029"/>
                      <a:gd name="connsiteX1" fmla="*/ 0 w 139140"/>
                      <a:gd name="connsiteY1" fmla="*/ 657459 h 727029"/>
                      <a:gd name="connsiteX2" fmla="*/ 0 w 139140"/>
                      <a:gd name="connsiteY2" fmla="*/ 0 h 727029"/>
                      <a:gd name="connsiteX3" fmla="*/ 0 w 139140"/>
                      <a:gd name="connsiteY3" fmla="*/ 0 h 727029"/>
                      <a:gd name="connsiteX4" fmla="*/ 139140 w 139140"/>
                      <a:gd name="connsiteY4" fmla="*/ 0 h 727029"/>
                      <a:gd name="connsiteX5" fmla="*/ 139140 w 139140"/>
                      <a:gd name="connsiteY5" fmla="*/ 0 h 727029"/>
                      <a:gd name="connsiteX6" fmla="*/ 139140 w 139140"/>
                      <a:gd name="connsiteY6" fmla="*/ 657459 h 727029"/>
                      <a:gd name="connsiteX7" fmla="*/ 69570 w 139140"/>
                      <a:gd name="connsiteY7" fmla="*/ 727029 h 727029"/>
                      <a:gd name="connsiteX0" fmla="*/ 69570 w 139140"/>
                      <a:gd name="connsiteY0" fmla="*/ 727029 h 727029"/>
                      <a:gd name="connsiteX1" fmla="*/ 0 w 139140"/>
                      <a:gd name="connsiteY1" fmla="*/ 657459 h 727029"/>
                      <a:gd name="connsiteX2" fmla="*/ 0 w 139140"/>
                      <a:gd name="connsiteY2" fmla="*/ 0 h 727029"/>
                      <a:gd name="connsiteX3" fmla="*/ 0 w 139140"/>
                      <a:gd name="connsiteY3" fmla="*/ 0 h 727029"/>
                      <a:gd name="connsiteX4" fmla="*/ 139140 w 139140"/>
                      <a:gd name="connsiteY4" fmla="*/ 0 h 727029"/>
                      <a:gd name="connsiteX5" fmla="*/ 139140 w 139140"/>
                      <a:gd name="connsiteY5" fmla="*/ 0 h 727029"/>
                      <a:gd name="connsiteX6" fmla="*/ 139140 w 139140"/>
                      <a:gd name="connsiteY6" fmla="*/ 657459 h 727029"/>
                      <a:gd name="connsiteX0" fmla="*/ 0 w 139140"/>
                      <a:gd name="connsiteY0" fmla="*/ 657459 h 657459"/>
                      <a:gd name="connsiteX1" fmla="*/ 0 w 139140"/>
                      <a:gd name="connsiteY1" fmla="*/ 0 h 657459"/>
                      <a:gd name="connsiteX2" fmla="*/ 0 w 139140"/>
                      <a:gd name="connsiteY2" fmla="*/ 0 h 657459"/>
                      <a:gd name="connsiteX3" fmla="*/ 139140 w 139140"/>
                      <a:gd name="connsiteY3" fmla="*/ 0 h 657459"/>
                      <a:gd name="connsiteX4" fmla="*/ 139140 w 139140"/>
                      <a:gd name="connsiteY4" fmla="*/ 0 h 657459"/>
                      <a:gd name="connsiteX5" fmla="*/ 139140 w 139140"/>
                      <a:gd name="connsiteY5" fmla="*/ 657459 h 657459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139140" h="657459">
                        <a:moveTo>
                          <a:pt x="0" y="657459"/>
                        </a:moveTo>
                        <a:lnTo>
                          <a:pt x="0" y="0"/>
                        </a:lnTo>
                        <a:lnTo>
                          <a:pt x="0" y="0"/>
                        </a:lnTo>
                        <a:lnTo>
                          <a:pt x="139140" y="0"/>
                        </a:lnTo>
                        <a:lnTo>
                          <a:pt x="139140" y="0"/>
                        </a:lnTo>
                        <a:lnTo>
                          <a:pt x="139140" y="657459"/>
                        </a:lnTo>
                      </a:path>
                    </a:pathLst>
                  </a:custGeom>
                  <a:solidFill>
                    <a:srgbClr val="0070C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 dirty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</p:grpSp>
          <p:grpSp>
            <p:nvGrpSpPr>
              <p:cNvPr id="124" name="グループ化 123">
                <a:extLst>
                  <a:ext uri="{FF2B5EF4-FFF2-40B4-BE49-F238E27FC236}">
                    <a16:creationId xmlns:a16="http://schemas.microsoft.com/office/drawing/2014/main" id="{BC230AA7-500B-47F7-A78F-9D386CF3773C}"/>
                  </a:ext>
                </a:extLst>
              </p:cNvPr>
              <p:cNvGrpSpPr/>
              <p:nvPr/>
            </p:nvGrpSpPr>
            <p:grpSpPr>
              <a:xfrm>
                <a:off x="-346456" y="220770"/>
                <a:ext cx="3758958" cy="2281642"/>
                <a:chOff x="2739429" y="4353590"/>
                <a:chExt cx="3758958" cy="2281642"/>
              </a:xfrm>
            </p:grpSpPr>
            <p:sp>
              <p:nvSpPr>
                <p:cNvPr id="125" name="フリーフォーム 5852">
                  <a:extLst>
                    <a:ext uri="{FF2B5EF4-FFF2-40B4-BE49-F238E27FC236}">
                      <a16:creationId xmlns:a16="http://schemas.microsoft.com/office/drawing/2014/main" id="{6209BC6C-5E30-4EDE-85A8-2F6FC87AC33B}"/>
                    </a:ext>
                  </a:extLst>
                </p:cNvPr>
                <p:cNvSpPr/>
                <p:nvPr/>
              </p:nvSpPr>
              <p:spPr>
                <a:xfrm>
                  <a:off x="2739429" y="4353590"/>
                  <a:ext cx="1385380" cy="1060196"/>
                </a:xfrm>
                <a:custGeom>
                  <a:avLst/>
                  <a:gdLst>
                    <a:gd name="connsiteX0" fmla="*/ 2369820 w 2369820"/>
                    <a:gd name="connsiteY0" fmla="*/ 0 h 1706880"/>
                    <a:gd name="connsiteX1" fmla="*/ 2369820 w 2369820"/>
                    <a:gd name="connsiteY1" fmla="*/ 1661160 h 1706880"/>
                    <a:gd name="connsiteX2" fmla="*/ 2324100 w 2369820"/>
                    <a:gd name="connsiteY2" fmla="*/ 1706880 h 1706880"/>
                    <a:gd name="connsiteX3" fmla="*/ 0 w 2369820"/>
                    <a:gd name="connsiteY3" fmla="*/ 1706880 h 1706880"/>
                    <a:gd name="connsiteX4" fmla="*/ 213360 w 2369820"/>
                    <a:gd name="connsiteY4" fmla="*/ 1653540 h 1706880"/>
                    <a:gd name="connsiteX5" fmla="*/ 2255520 w 2369820"/>
                    <a:gd name="connsiteY5" fmla="*/ 1653540 h 1706880"/>
                    <a:gd name="connsiteX6" fmla="*/ 2316480 w 2369820"/>
                    <a:gd name="connsiteY6" fmla="*/ 1653540 h 1706880"/>
                    <a:gd name="connsiteX7" fmla="*/ 2316480 w 2369820"/>
                    <a:gd name="connsiteY7" fmla="*/ 0 h 1706880"/>
                    <a:gd name="connsiteX8" fmla="*/ 2369820 w 2369820"/>
                    <a:gd name="connsiteY8" fmla="*/ 0 h 170688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2369820" h="1706880">
                      <a:moveTo>
                        <a:pt x="2369820" y="0"/>
                      </a:moveTo>
                      <a:lnTo>
                        <a:pt x="2369820" y="1661160"/>
                      </a:lnTo>
                      <a:lnTo>
                        <a:pt x="2324100" y="1706880"/>
                      </a:lnTo>
                      <a:lnTo>
                        <a:pt x="0" y="1706880"/>
                      </a:lnTo>
                      <a:lnTo>
                        <a:pt x="213360" y="1653540"/>
                      </a:lnTo>
                      <a:lnTo>
                        <a:pt x="2255520" y="1653540"/>
                      </a:lnTo>
                      <a:lnTo>
                        <a:pt x="2316480" y="1653540"/>
                      </a:lnTo>
                      <a:lnTo>
                        <a:pt x="2316480" y="0"/>
                      </a:lnTo>
                      <a:lnTo>
                        <a:pt x="2369820" y="0"/>
                      </a:lnTo>
                      <a:close/>
                    </a:path>
                  </a:pathLst>
                </a:custGeom>
                <a:solidFill>
                  <a:sysClr val="window" lastClr="FFFFFF">
                    <a:lumMod val="65000"/>
                  </a:sysClr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 dirty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grpSp>
              <p:nvGrpSpPr>
                <p:cNvPr id="126" name="グループ化 125">
                  <a:extLst>
                    <a:ext uri="{FF2B5EF4-FFF2-40B4-BE49-F238E27FC236}">
                      <a16:creationId xmlns:a16="http://schemas.microsoft.com/office/drawing/2014/main" id="{2BFE55A9-7C39-4FCB-A6F7-B2DF0F24881E}"/>
                    </a:ext>
                  </a:extLst>
                </p:cNvPr>
                <p:cNvGrpSpPr/>
                <p:nvPr/>
              </p:nvGrpSpPr>
              <p:grpSpPr>
                <a:xfrm>
                  <a:off x="4129710" y="4415819"/>
                  <a:ext cx="2368677" cy="2219413"/>
                  <a:chOff x="4808984" y="2087880"/>
                  <a:chExt cx="4051840" cy="3796506"/>
                </a:xfrm>
              </p:grpSpPr>
              <p:sp>
                <p:nvSpPr>
                  <p:cNvPr id="127" name="フリーフォーム 5842">
                    <a:extLst>
                      <a:ext uri="{FF2B5EF4-FFF2-40B4-BE49-F238E27FC236}">
                        <a16:creationId xmlns:a16="http://schemas.microsoft.com/office/drawing/2014/main" id="{9A1875E2-867B-41D7-8F6F-D86A6D1BAD27}"/>
                      </a:ext>
                    </a:extLst>
                  </p:cNvPr>
                  <p:cNvSpPr/>
                  <p:nvPr/>
                </p:nvSpPr>
                <p:spPr>
                  <a:xfrm>
                    <a:off x="5646420" y="3764280"/>
                    <a:ext cx="579120" cy="624840"/>
                  </a:xfrm>
                  <a:custGeom>
                    <a:avLst/>
                    <a:gdLst>
                      <a:gd name="connsiteX0" fmla="*/ 220980 w 579120"/>
                      <a:gd name="connsiteY0" fmla="*/ 0 h 624840"/>
                      <a:gd name="connsiteX1" fmla="*/ 579120 w 579120"/>
                      <a:gd name="connsiteY1" fmla="*/ 144780 h 624840"/>
                      <a:gd name="connsiteX2" fmla="*/ 365760 w 579120"/>
                      <a:gd name="connsiteY2" fmla="*/ 624840 h 624840"/>
                      <a:gd name="connsiteX3" fmla="*/ 0 w 579120"/>
                      <a:gd name="connsiteY3" fmla="*/ 624840 h 624840"/>
                      <a:gd name="connsiteX4" fmla="*/ 220980 w 579120"/>
                      <a:gd name="connsiteY4" fmla="*/ 0 h 6248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</a:cxnLst>
                    <a:rect l="l" t="t" r="r" b="b"/>
                    <a:pathLst>
                      <a:path w="579120" h="624840">
                        <a:moveTo>
                          <a:pt x="220980" y="0"/>
                        </a:moveTo>
                        <a:lnTo>
                          <a:pt x="579120" y="144780"/>
                        </a:lnTo>
                        <a:lnTo>
                          <a:pt x="365760" y="624840"/>
                        </a:lnTo>
                        <a:lnTo>
                          <a:pt x="0" y="624840"/>
                        </a:lnTo>
                        <a:lnTo>
                          <a:pt x="220980" y="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128" name="フリーフォーム 5843">
                    <a:extLst>
                      <a:ext uri="{FF2B5EF4-FFF2-40B4-BE49-F238E27FC236}">
                        <a16:creationId xmlns:a16="http://schemas.microsoft.com/office/drawing/2014/main" id="{12FD4367-BD62-4FBD-B5D9-C27376440004}"/>
                      </a:ext>
                    </a:extLst>
                  </p:cNvPr>
                  <p:cNvSpPr/>
                  <p:nvPr/>
                </p:nvSpPr>
                <p:spPr>
                  <a:xfrm>
                    <a:off x="5570220" y="2087880"/>
                    <a:ext cx="2689860" cy="2331720"/>
                  </a:xfrm>
                  <a:custGeom>
                    <a:avLst/>
                    <a:gdLst>
                      <a:gd name="connsiteX0" fmla="*/ 2689860 w 2689860"/>
                      <a:gd name="connsiteY0" fmla="*/ 2103120 h 2331720"/>
                      <a:gd name="connsiteX1" fmla="*/ 2689860 w 2689860"/>
                      <a:gd name="connsiteY1" fmla="*/ 0 h 2331720"/>
                      <a:gd name="connsiteX2" fmla="*/ 830580 w 2689860"/>
                      <a:gd name="connsiteY2" fmla="*/ 0 h 2331720"/>
                      <a:gd name="connsiteX3" fmla="*/ 0 w 2689860"/>
                      <a:gd name="connsiteY3" fmla="*/ 2331720 h 2331720"/>
                      <a:gd name="connsiteX4" fmla="*/ 160020 w 2689860"/>
                      <a:gd name="connsiteY4" fmla="*/ 2331720 h 2331720"/>
                      <a:gd name="connsiteX5" fmla="*/ 922020 w 2689860"/>
                      <a:gd name="connsiteY5" fmla="*/ 129540 h 2331720"/>
                      <a:gd name="connsiteX6" fmla="*/ 2514600 w 2689860"/>
                      <a:gd name="connsiteY6" fmla="*/ 129540 h 2331720"/>
                      <a:gd name="connsiteX7" fmla="*/ 2514600 w 2689860"/>
                      <a:gd name="connsiteY7" fmla="*/ 2110740 h 2331720"/>
                      <a:gd name="connsiteX8" fmla="*/ 2689860 w 2689860"/>
                      <a:gd name="connsiteY8" fmla="*/ 2103120 h 233172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</a:cxnLst>
                    <a:rect l="l" t="t" r="r" b="b"/>
                    <a:pathLst>
                      <a:path w="2689860" h="2331720">
                        <a:moveTo>
                          <a:pt x="2689860" y="2103120"/>
                        </a:moveTo>
                        <a:lnTo>
                          <a:pt x="2689860" y="0"/>
                        </a:lnTo>
                        <a:lnTo>
                          <a:pt x="830580" y="0"/>
                        </a:lnTo>
                        <a:lnTo>
                          <a:pt x="0" y="2331720"/>
                        </a:lnTo>
                        <a:lnTo>
                          <a:pt x="160020" y="2331720"/>
                        </a:lnTo>
                        <a:lnTo>
                          <a:pt x="922020" y="129540"/>
                        </a:lnTo>
                        <a:lnTo>
                          <a:pt x="2514600" y="129540"/>
                        </a:lnTo>
                        <a:lnTo>
                          <a:pt x="2514600" y="2110740"/>
                        </a:lnTo>
                        <a:lnTo>
                          <a:pt x="2689860" y="2103120"/>
                        </a:lnTo>
                        <a:close/>
                      </a:path>
                    </a:pathLst>
                  </a:cu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129" name="角丸四角形 5844">
                    <a:extLst>
                      <a:ext uri="{FF2B5EF4-FFF2-40B4-BE49-F238E27FC236}">
                        <a16:creationId xmlns:a16="http://schemas.microsoft.com/office/drawing/2014/main" id="{5FD4325F-3B57-42FB-9F38-A9BE1634C422}"/>
                      </a:ext>
                    </a:extLst>
                  </p:cNvPr>
                  <p:cNvSpPr/>
                  <p:nvPr/>
                </p:nvSpPr>
                <p:spPr>
                  <a:xfrm>
                    <a:off x="8049343" y="4125146"/>
                    <a:ext cx="679604" cy="439233"/>
                  </a:xfrm>
                  <a:prstGeom prst="roundRect">
                    <a:avLst/>
                  </a:prstGeom>
                  <a:solidFill>
                    <a:srgbClr val="FFFF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130" name="フリーフォーム 5845">
                    <a:extLst>
                      <a:ext uri="{FF2B5EF4-FFF2-40B4-BE49-F238E27FC236}">
                        <a16:creationId xmlns:a16="http://schemas.microsoft.com/office/drawing/2014/main" id="{52ECBD5F-7DFB-4F14-BAF9-06D00BC64170}"/>
                      </a:ext>
                    </a:extLst>
                  </p:cNvPr>
                  <p:cNvSpPr/>
                  <p:nvPr/>
                </p:nvSpPr>
                <p:spPr>
                  <a:xfrm>
                    <a:off x="6911340" y="3472124"/>
                    <a:ext cx="716279" cy="853439"/>
                  </a:xfrm>
                  <a:custGeom>
                    <a:avLst/>
                    <a:gdLst>
                      <a:gd name="connsiteX0" fmla="*/ 716280 w 716280"/>
                      <a:gd name="connsiteY0" fmla="*/ 0 h 853440"/>
                      <a:gd name="connsiteX1" fmla="*/ 716280 w 716280"/>
                      <a:gd name="connsiteY1" fmla="*/ 853440 h 853440"/>
                      <a:gd name="connsiteX2" fmla="*/ 0 w 716280"/>
                      <a:gd name="connsiteY2" fmla="*/ 853440 h 853440"/>
                      <a:gd name="connsiteX3" fmla="*/ 0 w 716280"/>
                      <a:gd name="connsiteY3" fmla="*/ 769620 h 853440"/>
                      <a:gd name="connsiteX4" fmla="*/ 464820 w 716280"/>
                      <a:gd name="connsiteY4" fmla="*/ 769620 h 853440"/>
                      <a:gd name="connsiteX5" fmla="*/ 601980 w 716280"/>
                      <a:gd name="connsiteY5" fmla="*/ 7620 h 853440"/>
                      <a:gd name="connsiteX6" fmla="*/ 716280 w 716280"/>
                      <a:gd name="connsiteY6" fmla="*/ 0 h 85344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716280" h="853440">
                        <a:moveTo>
                          <a:pt x="716280" y="0"/>
                        </a:moveTo>
                        <a:lnTo>
                          <a:pt x="716280" y="853440"/>
                        </a:lnTo>
                        <a:lnTo>
                          <a:pt x="0" y="853440"/>
                        </a:lnTo>
                        <a:lnTo>
                          <a:pt x="0" y="769620"/>
                        </a:lnTo>
                        <a:lnTo>
                          <a:pt x="464820" y="769620"/>
                        </a:lnTo>
                        <a:lnTo>
                          <a:pt x="601980" y="7620"/>
                        </a:lnTo>
                        <a:lnTo>
                          <a:pt x="716280" y="0"/>
                        </a:lnTo>
                        <a:close/>
                      </a:path>
                    </a:pathLst>
                  </a:cu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131" name="角丸四角形 5847">
                    <a:extLst>
                      <a:ext uri="{FF2B5EF4-FFF2-40B4-BE49-F238E27FC236}">
                        <a16:creationId xmlns:a16="http://schemas.microsoft.com/office/drawing/2014/main" id="{59FF89DC-3E62-4B33-A044-F8072BC343A4}"/>
                      </a:ext>
                    </a:extLst>
                  </p:cNvPr>
                  <p:cNvSpPr/>
                  <p:nvPr/>
                </p:nvSpPr>
                <p:spPr>
                  <a:xfrm>
                    <a:off x="5400272" y="4293096"/>
                    <a:ext cx="3460552" cy="1243544"/>
                  </a:xfrm>
                  <a:prstGeom prst="roundRect">
                    <a:avLst/>
                  </a:prstGeom>
                  <a:solidFill>
                    <a:srgbClr val="FFCC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132" name="正方形/長方形 131">
                    <a:extLst>
                      <a:ext uri="{FF2B5EF4-FFF2-40B4-BE49-F238E27FC236}">
                        <a16:creationId xmlns:a16="http://schemas.microsoft.com/office/drawing/2014/main" id="{2399DE85-579D-4158-BFB3-57534352F919}"/>
                      </a:ext>
                    </a:extLst>
                  </p:cNvPr>
                  <p:cNvSpPr/>
                  <p:nvPr/>
                </p:nvSpPr>
                <p:spPr>
                  <a:xfrm>
                    <a:off x="4877321" y="2123890"/>
                    <a:ext cx="426200" cy="2385230"/>
                  </a:xfrm>
                  <a:prstGeom prst="rect">
                    <a:avLst/>
                  </a:pr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133" name="正方形/長方形 132">
                    <a:extLst>
                      <a:ext uri="{FF2B5EF4-FFF2-40B4-BE49-F238E27FC236}">
                        <a16:creationId xmlns:a16="http://schemas.microsoft.com/office/drawing/2014/main" id="{5037E844-E09D-4FEE-B976-DFB0E7C9E521}"/>
                      </a:ext>
                    </a:extLst>
                  </p:cNvPr>
                  <p:cNvSpPr/>
                  <p:nvPr/>
                </p:nvSpPr>
                <p:spPr>
                  <a:xfrm>
                    <a:off x="4973834" y="2123890"/>
                    <a:ext cx="246364" cy="2385230"/>
                  </a:xfrm>
                  <a:prstGeom prst="rect">
                    <a:avLst/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134" name="正方形/長方形 133">
                    <a:extLst>
                      <a:ext uri="{FF2B5EF4-FFF2-40B4-BE49-F238E27FC236}">
                        <a16:creationId xmlns:a16="http://schemas.microsoft.com/office/drawing/2014/main" id="{F8632972-02E2-44E1-9A70-BC1715489B73}"/>
                      </a:ext>
                    </a:extLst>
                  </p:cNvPr>
                  <p:cNvSpPr/>
                  <p:nvPr/>
                </p:nvSpPr>
                <p:spPr>
                  <a:xfrm>
                    <a:off x="4808984" y="4257491"/>
                    <a:ext cx="562874" cy="1521466"/>
                  </a:xfrm>
                  <a:prstGeom prst="rect">
                    <a:avLst/>
                  </a:prstGeom>
                  <a:solidFill>
                    <a:sysClr val="windowText" lastClr="000000">
                      <a:lumMod val="85000"/>
                      <a:lumOff val="15000"/>
                    </a:sys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135" name="正方形/長方形 134">
                    <a:extLst>
                      <a:ext uri="{FF2B5EF4-FFF2-40B4-BE49-F238E27FC236}">
                        <a16:creationId xmlns:a16="http://schemas.microsoft.com/office/drawing/2014/main" id="{B28E1A61-7668-4E22-A740-8D40B2D7B318}"/>
                      </a:ext>
                    </a:extLst>
                  </p:cNvPr>
                  <p:cNvSpPr/>
                  <p:nvPr/>
                </p:nvSpPr>
                <p:spPr>
                  <a:xfrm>
                    <a:off x="4934331" y="4257491"/>
                    <a:ext cx="325368" cy="1521466"/>
                  </a:xfrm>
                  <a:prstGeom prst="rect">
                    <a:avLst/>
                  </a:prstGeom>
                  <a:solidFill>
                    <a:sysClr val="windowText" lastClr="000000">
                      <a:lumMod val="65000"/>
                      <a:lumOff val="35000"/>
                    </a:sys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136" name="角丸四角形 5853">
                    <a:extLst>
                      <a:ext uri="{FF2B5EF4-FFF2-40B4-BE49-F238E27FC236}">
                        <a16:creationId xmlns:a16="http://schemas.microsoft.com/office/drawing/2014/main" id="{50FF783D-C4F3-4130-B63C-046F5B2956FB}"/>
                      </a:ext>
                    </a:extLst>
                  </p:cNvPr>
                  <p:cNvSpPr/>
                  <p:nvPr/>
                </p:nvSpPr>
                <p:spPr>
                  <a:xfrm>
                    <a:off x="5400272" y="5013961"/>
                    <a:ext cx="3460552" cy="645188"/>
                  </a:xfrm>
                  <a:prstGeom prst="roundRect">
                    <a:avLst>
                      <a:gd name="adj" fmla="val 2573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137" name="円/楕円 5854">
                    <a:extLst>
                      <a:ext uri="{FF2B5EF4-FFF2-40B4-BE49-F238E27FC236}">
                        <a16:creationId xmlns:a16="http://schemas.microsoft.com/office/drawing/2014/main" id="{48E32A3A-83B8-40FC-9E09-02C210DF2ACE}"/>
                      </a:ext>
                    </a:extLst>
                  </p:cNvPr>
                  <p:cNvSpPr/>
                  <p:nvPr/>
                </p:nvSpPr>
                <p:spPr>
                  <a:xfrm>
                    <a:off x="8049345" y="5171207"/>
                    <a:ext cx="470864" cy="470864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138" name="ドーナツ 5855">
                    <a:extLst>
                      <a:ext uri="{FF2B5EF4-FFF2-40B4-BE49-F238E27FC236}">
                        <a16:creationId xmlns:a16="http://schemas.microsoft.com/office/drawing/2014/main" id="{E0B572AE-D8A8-4391-AEC4-6EFCF0D58C0D}"/>
                      </a:ext>
                    </a:extLst>
                  </p:cNvPr>
                  <p:cNvSpPr/>
                  <p:nvPr/>
                </p:nvSpPr>
                <p:spPr>
                  <a:xfrm>
                    <a:off x="7807027" y="4928890"/>
                    <a:ext cx="955496" cy="955496"/>
                  </a:xfrm>
                  <a:prstGeom prst="donut">
                    <a:avLst>
                      <a:gd name="adj" fmla="val 29627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black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139" name="円/楕円 5856">
                    <a:extLst>
                      <a:ext uri="{FF2B5EF4-FFF2-40B4-BE49-F238E27FC236}">
                        <a16:creationId xmlns:a16="http://schemas.microsoft.com/office/drawing/2014/main" id="{031EC9CE-4A76-4E1E-94B4-570E92DE8F5D}"/>
                      </a:ext>
                    </a:extLst>
                  </p:cNvPr>
                  <p:cNvSpPr/>
                  <p:nvPr/>
                </p:nvSpPr>
                <p:spPr>
                  <a:xfrm>
                    <a:off x="5400272" y="4882413"/>
                    <a:ext cx="689632" cy="689631"/>
                  </a:xfrm>
                  <a:prstGeom prst="ellipse">
                    <a:avLst/>
                  </a:prstGeom>
                  <a:solidFill>
                    <a:sysClr val="window" lastClr="FFFFFF">
                      <a:lumMod val="65000"/>
                    </a:sys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140" name="ドーナツ 5857">
                    <a:extLst>
                      <a:ext uri="{FF2B5EF4-FFF2-40B4-BE49-F238E27FC236}">
                        <a16:creationId xmlns:a16="http://schemas.microsoft.com/office/drawing/2014/main" id="{A355F3D0-8E82-4480-92CD-A73E2CC4380C}"/>
                      </a:ext>
                    </a:extLst>
                  </p:cNvPr>
                  <p:cNvSpPr/>
                  <p:nvPr/>
                </p:nvSpPr>
                <p:spPr>
                  <a:xfrm>
                    <a:off x="5097015" y="4579159"/>
                    <a:ext cx="1296145" cy="1296144"/>
                  </a:xfrm>
                  <a:prstGeom prst="donut">
                    <a:avLst>
                      <a:gd name="adj" fmla="val 29627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black"/>
                      </a:solidFill>
                      <a:ea typeface="ＭＳ Ｐゴシック"/>
                    </a:endParaRPr>
                  </a:p>
                </p:txBody>
              </p:sp>
            </p:grpSp>
          </p:grpSp>
        </p:grpSp>
      </p:grpSp>
      <p:grpSp>
        <p:nvGrpSpPr>
          <p:cNvPr id="168" name="グループ化 167">
            <a:extLst>
              <a:ext uri="{FF2B5EF4-FFF2-40B4-BE49-F238E27FC236}">
                <a16:creationId xmlns:a16="http://schemas.microsoft.com/office/drawing/2014/main" id="{A1F4013C-85F2-4107-A324-D5327833136C}"/>
              </a:ext>
            </a:extLst>
          </p:cNvPr>
          <p:cNvGrpSpPr/>
          <p:nvPr/>
        </p:nvGrpSpPr>
        <p:grpSpPr>
          <a:xfrm>
            <a:off x="665897" y="4799054"/>
            <a:ext cx="2628551" cy="1609113"/>
            <a:chOff x="665897" y="4799054"/>
            <a:chExt cx="2628551" cy="1609113"/>
          </a:xfrm>
        </p:grpSpPr>
        <p:grpSp>
          <p:nvGrpSpPr>
            <p:cNvPr id="169" name="グループ化 168">
              <a:extLst>
                <a:ext uri="{FF2B5EF4-FFF2-40B4-BE49-F238E27FC236}">
                  <a16:creationId xmlns:a16="http://schemas.microsoft.com/office/drawing/2014/main" id="{2E6E9FE1-9B0E-445D-9848-FA706E20ABD8}"/>
                </a:ext>
              </a:extLst>
            </p:cNvPr>
            <p:cNvGrpSpPr/>
            <p:nvPr/>
          </p:nvGrpSpPr>
          <p:grpSpPr>
            <a:xfrm>
              <a:off x="665897" y="4799054"/>
              <a:ext cx="861154" cy="861154"/>
              <a:chOff x="7344519" y="626841"/>
              <a:chExt cx="1008970" cy="1008970"/>
            </a:xfrm>
          </p:grpSpPr>
          <p:grpSp>
            <p:nvGrpSpPr>
              <p:cNvPr id="210" name="グループ化 209">
                <a:extLst>
                  <a:ext uri="{FF2B5EF4-FFF2-40B4-BE49-F238E27FC236}">
                    <a16:creationId xmlns:a16="http://schemas.microsoft.com/office/drawing/2014/main" id="{1FC90FF0-1CDA-4B68-9256-89B99A12206B}"/>
                  </a:ext>
                </a:extLst>
              </p:cNvPr>
              <p:cNvGrpSpPr/>
              <p:nvPr/>
            </p:nvGrpSpPr>
            <p:grpSpPr>
              <a:xfrm>
                <a:off x="7422482" y="710077"/>
                <a:ext cx="860888" cy="835347"/>
                <a:chOff x="7422482" y="710077"/>
                <a:chExt cx="950898" cy="835347"/>
              </a:xfrm>
            </p:grpSpPr>
            <p:sp>
              <p:nvSpPr>
                <p:cNvPr id="213" name="正方形/長方形 212">
                  <a:extLst>
                    <a:ext uri="{FF2B5EF4-FFF2-40B4-BE49-F238E27FC236}">
                      <a16:creationId xmlns:a16="http://schemas.microsoft.com/office/drawing/2014/main" id="{88B3F624-86B3-496D-8DE5-6EE0292BF987}"/>
                    </a:ext>
                  </a:extLst>
                </p:cNvPr>
                <p:cNvSpPr/>
                <p:nvPr/>
              </p:nvSpPr>
              <p:spPr>
                <a:xfrm>
                  <a:off x="7422482" y="710077"/>
                  <a:ext cx="950898" cy="835347"/>
                </a:xfrm>
                <a:prstGeom prst="rect">
                  <a:avLst/>
                </a:prstGeom>
                <a:solidFill>
                  <a:srgbClr val="8000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214" name="正方形/長方形 213">
                  <a:extLst>
                    <a:ext uri="{FF2B5EF4-FFF2-40B4-BE49-F238E27FC236}">
                      <a16:creationId xmlns:a16="http://schemas.microsoft.com/office/drawing/2014/main" id="{33D6E268-8A2A-4542-BE0F-263207530D5C}"/>
                    </a:ext>
                  </a:extLst>
                </p:cNvPr>
                <p:cNvSpPr/>
                <p:nvPr/>
              </p:nvSpPr>
              <p:spPr>
                <a:xfrm>
                  <a:off x="7497479" y="782378"/>
                  <a:ext cx="798796" cy="69074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grpSp>
              <p:nvGrpSpPr>
                <p:cNvPr id="215" name="グループ化 214">
                  <a:extLst>
                    <a:ext uri="{FF2B5EF4-FFF2-40B4-BE49-F238E27FC236}">
                      <a16:creationId xmlns:a16="http://schemas.microsoft.com/office/drawing/2014/main" id="{7E46A418-0533-4A19-8939-B3A2F15A3493}"/>
                    </a:ext>
                  </a:extLst>
                </p:cNvPr>
                <p:cNvGrpSpPr/>
                <p:nvPr/>
              </p:nvGrpSpPr>
              <p:grpSpPr>
                <a:xfrm>
                  <a:off x="7497479" y="782378"/>
                  <a:ext cx="798796" cy="690746"/>
                  <a:chOff x="7497479" y="782378"/>
                  <a:chExt cx="798796" cy="564608"/>
                </a:xfrm>
              </p:grpSpPr>
              <p:sp>
                <p:nvSpPr>
                  <p:cNvPr id="216" name="正方形/長方形 215">
                    <a:extLst>
                      <a:ext uri="{FF2B5EF4-FFF2-40B4-BE49-F238E27FC236}">
                        <a16:creationId xmlns:a16="http://schemas.microsoft.com/office/drawing/2014/main" id="{AFBC81B5-4EB1-4C3E-94EF-2A0E3E9D0201}"/>
                      </a:ext>
                    </a:extLst>
                  </p:cNvPr>
                  <p:cNvSpPr/>
                  <p:nvPr/>
                </p:nvSpPr>
                <p:spPr>
                  <a:xfrm>
                    <a:off x="7497479" y="782378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17" name="正方形/長方形 216">
                    <a:extLst>
                      <a:ext uri="{FF2B5EF4-FFF2-40B4-BE49-F238E27FC236}">
                        <a16:creationId xmlns:a16="http://schemas.microsoft.com/office/drawing/2014/main" id="{7DF6D414-2FBC-47FB-9C2B-FE07D502E5B5}"/>
                      </a:ext>
                    </a:extLst>
                  </p:cNvPr>
                  <p:cNvSpPr/>
                  <p:nvPr/>
                </p:nvSpPr>
                <p:spPr>
                  <a:xfrm>
                    <a:off x="7497479" y="863000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18" name="正方形/長方形 217">
                    <a:extLst>
                      <a:ext uri="{FF2B5EF4-FFF2-40B4-BE49-F238E27FC236}">
                        <a16:creationId xmlns:a16="http://schemas.microsoft.com/office/drawing/2014/main" id="{4DA684AC-C6DA-4F40-BBC1-6855F38D8A69}"/>
                      </a:ext>
                    </a:extLst>
                  </p:cNvPr>
                  <p:cNvSpPr/>
                  <p:nvPr/>
                </p:nvSpPr>
                <p:spPr>
                  <a:xfrm>
                    <a:off x="7497479" y="943622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19" name="正方形/長方形 218">
                    <a:extLst>
                      <a:ext uri="{FF2B5EF4-FFF2-40B4-BE49-F238E27FC236}">
                        <a16:creationId xmlns:a16="http://schemas.microsoft.com/office/drawing/2014/main" id="{93F07ABE-E46B-40AB-AB85-75017BACDE39}"/>
                      </a:ext>
                    </a:extLst>
                  </p:cNvPr>
                  <p:cNvSpPr/>
                  <p:nvPr/>
                </p:nvSpPr>
                <p:spPr>
                  <a:xfrm>
                    <a:off x="7497479" y="1024244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20" name="正方形/長方形 219">
                    <a:extLst>
                      <a:ext uri="{FF2B5EF4-FFF2-40B4-BE49-F238E27FC236}">
                        <a16:creationId xmlns:a16="http://schemas.microsoft.com/office/drawing/2014/main" id="{B8236AA5-FCC9-447D-A38D-5567CB4AA099}"/>
                      </a:ext>
                    </a:extLst>
                  </p:cNvPr>
                  <p:cNvSpPr/>
                  <p:nvPr/>
                </p:nvSpPr>
                <p:spPr>
                  <a:xfrm>
                    <a:off x="7497479" y="1104866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21" name="正方形/長方形 220">
                    <a:extLst>
                      <a:ext uri="{FF2B5EF4-FFF2-40B4-BE49-F238E27FC236}">
                        <a16:creationId xmlns:a16="http://schemas.microsoft.com/office/drawing/2014/main" id="{AC3DEE7A-6279-4035-BEE5-3421E6425AA9}"/>
                      </a:ext>
                    </a:extLst>
                  </p:cNvPr>
                  <p:cNvSpPr/>
                  <p:nvPr/>
                </p:nvSpPr>
                <p:spPr>
                  <a:xfrm>
                    <a:off x="7497479" y="1185488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22" name="正方形/長方形 221">
                    <a:extLst>
                      <a:ext uri="{FF2B5EF4-FFF2-40B4-BE49-F238E27FC236}">
                        <a16:creationId xmlns:a16="http://schemas.microsoft.com/office/drawing/2014/main" id="{ACA73AE0-D324-470E-8DF2-554D7ED274EB}"/>
                      </a:ext>
                    </a:extLst>
                  </p:cNvPr>
                  <p:cNvSpPr/>
                  <p:nvPr/>
                </p:nvSpPr>
                <p:spPr>
                  <a:xfrm>
                    <a:off x="7497479" y="1266364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11" name="正方形/長方形 210">
                <a:extLst>
                  <a:ext uri="{FF2B5EF4-FFF2-40B4-BE49-F238E27FC236}">
                    <a16:creationId xmlns:a16="http://schemas.microsoft.com/office/drawing/2014/main" id="{0F4F0EE4-91BE-40D5-BE9B-A5807E588236}"/>
                  </a:ext>
                </a:extLst>
              </p:cNvPr>
              <p:cNvSpPr/>
              <p:nvPr/>
            </p:nvSpPr>
            <p:spPr>
              <a:xfrm rot="2700000">
                <a:off x="7344517" y="1088023"/>
                <a:ext cx="1008970" cy="86606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kern="0">
                  <a:solidFill>
                    <a:prstClr val="white"/>
                  </a:solidFill>
                  <a:ea typeface="ＭＳ Ｐゴシック"/>
                </a:endParaRPr>
              </a:p>
            </p:txBody>
          </p:sp>
          <p:sp>
            <p:nvSpPr>
              <p:cNvPr id="212" name="正方形/長方形 211">
                <a:extLst>
                  <a:ext uri="{FF2B5EF4-FFF2-40B4-BE49-F238E27FC236}">
                    <a16:creationId xmlns:a16="http://schemas.microsoft.com/office/drawing/2014/main" id="{320495AC-9883-4DC2-98CE-D68EB40AE8EC}"/>
                  </a:ext>
                </a:extLst>
              </p:cNvPr>
              <p:cNvSpPr/>
              <p:nvPr/>
            </p:nvSpPr>
            <p:spPr>
              <a:xfrm rot="18900000" flipH="1">
                <a:off x="7344519" y="1088021"/>
                <a:ext cx="1008970" cy="86606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kern="0">
                  <a:solidFill>
                    <a:prstClr val="white"/>
                  </a:solidFill>
                  <a:ea typeface="ＭＳ Ｐゴシック"/>
                </a:endParaRPr>
              </a:p>
            </p:txBody>
          </p:sp>
        </p:grpSp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45C8FE09-05A3-4243-AD59-3CBBA2E729BA}"/>
                </a:ext>
              </a:extLst>
            </p:cNvPr>
            <p:cNvGrpSpPr/>
            <p:nvPr/>
          </p:nvGrpSpPr>
          <p:grpSpPr>
            <a:xfrm>
              <a:off x="742102" y="4813014"/>
              <a:ext cx="2552346" cy="1595153"/>
              <a:chOff x="583688" y="3718840"/>
              <a:chExt cx="4093111" cy="2558093"/>
            </a:xfrm>
          </p:grpSpPr>
          <p:sp>
            <p:nvSpPr>
              <p:cNvPr id="171" name="フリーフォーム: 図形 170">
                <a:extLst>
                  <a:ext uri="{FF2B5EF4-FFF2-40B4-BE49-F238E27FC236}">
                    <a16:creationId xmlns:a16="http://schemas.microsoft.com/office/drawing/2014/main" id="{B318A584-2FF2-4AC5-9626-55BB088696D3}"/>
                  </a:ext>
                </a:extLst>
              </p:cNvPr>
              <p:cNvSpPr/>
              <p:nvPr/>
            </p:nvSpPr>
            <p:spPr bwMode="auto">
              <a:xfrm>
                <a:off x="3302826" y="4680851"/>
                <a:ext cx="126462" cy="120726"/>
              </a:xfrm>
              <a:custGeom>
                <a:avLst/>
                <a:gdLst>
                  <a:gd name="connsiteX0" fmla="*/ 57373 w 265610"/>
                  <a:gd name="connsiteY0" fmla="*/ 0 h 253562"/>
                  <a:gd name="connsiteX1" fmla="*/ 197620 w 265610"/>
                  <a:gd name="connsiteY1" fmla="*/ 0 h 253562"/>
                  <a:gd name="connsiteX2" fmla="*/ 207480 w 265610"/>
                  <a:gd name="connsiteY2" fmla="*/ 115052 h 253562"/>
                  <a:gd name="connsiteX3" fmla="*/ 248782 w 265610"/>
                  <a:gd name="connsiteY3" fmla="*/ 115052 h 253562"/>
                  <a:gd name="connsiteX4" fmla="*/ 265610 w 265610"/>
                  <a:gd name="connsiteY4" fmla="*/ 131880 h 253562"/>
                  <a:gd name="connsiteX5" fmla="*/ 265610 w 265610"/>
                  <a:gd name="connsiteY5" fmla="*/ 184307 h 253562"/>
                  <a:gd name="connsiteX6" fmla="*/ 196355 w 265610"/>
                  <a:gd name="connsiteY6" fmla="*/ 253562 h 253562"/>
                  <a:gd name="connsiteX7" fmla="*/ 69255 w 265610"/>
                  <a:gd name="connsiteY7" fmla="*/ 253562 h 253562"/>
                  <a:gd name="connsiteX8" fmla="*/ 0 w 265610"/>
                  <a:gd name="connsiteY8" fmla="*/ 184307 h 253562"/>
                  <a:gd name="connsiteX9" fmla="*/ 0 w 265610"/>
                  <a:gd name="connsiteY9" fmla="*/ 131880 h 253562"/>
                  <a:gd name="connsiteX10" fmla="*/ 16828 w 265610"/>
                  <a:gd name="connsiteY10" fmla="*/ 115052 h 253562"/>
                  <a:gd name="connsiteX11" fmla="*/ 47513 w 265610"/>
                  <a:gd name="connsiteY11" fmla="*/ 115052 h 25356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265610" h="253562">
                    <a:moveTo>
                      <a:pt x="57373" y="0"/>
                    </a:moveTo>
                    <a:lnTo>
                      <a:pt x="197620" y="0"/>
                    </a:lnTo>
                    <a:lnTo>
                      <a:pt x="207480" y="115052"/>
                    </a:lnTo>
                    <a:lnTo>
                      <a:pt x="248782" y="115052"/>
                    </a:lnTo>
                    <a:cubicBezTo>
                      <a:pt x="258076" y="115052"/>
                      <a:pt x="265610" y="122586"/>
                      <a:pt x="265610" y="131880"/>
                    </a:cubicBezTo>
                    <a:lnTo>
                      <a:pt x="265610" y="184307"/>
                    </a:lnTo>
                    <a:cubicBezTo>
                      <a:pt x="265610" y="222555"/>
                      <a:pt x="234603" y="253562"/>
                      <a:pt x="196355" y="253562"/>
                    </a:cubicBezTo>
                    <a:lnTo>
                      <a:pt x="69255" y="253562"/>
                    </a:lnTo>
                    <a:cubicBezTo>
                      <a:pt x="31007" y="253562"/>
                      <a:pt x="0" y="222555"/>
                      <a:pt x="0" y="184307"/>
                    </a:cubicBezTo>
                    <a:lnTo>
                      <a:pt x="0" y="131880"/>
                    </a:lnTo>
                    <a:cubicBezTo>
                      <a:pt x="0" y="122586"/>
                      <a:pt x="7534" y="115052"/>
                      <a:pt x="16828" y="115052"/>
                    </a:cubicBezTo>
                    <a:lnTo>
                      <a:pt x="47513" y="115052"/>
                    </a:lnTo>
                    <a:close/>
                  </a:path>
                </a:pathLst>
              </a:custGeom>
              <a:solidFill>
                <a:srgbClr val="FFCC66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172" name="グループ化 171">
                <a:extLst>
                  <a:ext uri="{FF2B5EF4-FFF2-40B4-BE49-F238E27FC236}">
                    <a16:creationId xmlns:a16="http://schemas.microsoft.com/office/drawing/2014/main" id="{AADD6E09-55D9-4826-BCA8-7213304145A9}"/>
                  </a:ext>
                </a:extLst>
              </p:cNvPr>
              <p:cNvGrpSpPr/>
              <p:nvPr/>
            </p:nvGrpSpPr>
            <p:grpSpPr>
              <a:xfrm>
                <a:off x="3147266" y="4302041"/>
                <a:ext cx="400478" cy="414372"/>
                <a:chOff x="3163850" y="4222052"/>
                <a:chExt cx="469786" cy="486084"/>
              </a:xfrm>
            </p:grpSpPr>
            <p:grpSp>
              <p:nvGrpSpPr>
                <p:cNvPr id="204" name="グループ化 203">
                  <a:extLst>
                    <a:ext uri="{FF2B5EF4-FFF2-40B4-BE49-F238E27FC236}">
                      <a16:creationId xmlns:a16="http://schemas.microsoft.com/office/drawing/2014/main" id="{55258F9E-F774-4755-A8D9-0F094F8D41B2}"/>
                    </a:ext>
                  </a:extLst>
                </p:cNvPr>
                <p:cNvGrpSpPr/>
                <p:nvPr/>
              </p:nvGrpSpPr>
              <p:grpSpPr>
                <a:xfrm rot="1440141">
                  <a:off x="3163850" y="4269198"/>
                  <a:ext cx="399360" cy="424667"/>
                  <a:chOff x="2226483" y="2045506"/>
                  <a:chExt cx="838780" cy="891930"/>
                </a:xfrm>
              </p:grpSpPr>
              <p:sp>
                <p:nvSpPr>
                  <p:cNvPr id="207" name="フリーフォーム: 図形 206">
                    <a:extLst>
                      <a:ext uri="{FF2B5EF4-FFF2-40B4-BE49-F238E27FC236}">
                        <a16:creationId xmlns:a16="http://schemas.microsoft.com/office/drawing/2014/main" id="{3BCEAA57-39CC-4947-99FE-2D1DA4A8CE0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226483" y="2045506"/>
                    <a:ext cx="838780" cy="891930"/>
                  </a:xfrm>
                  <a:custGeom>
                    <a:avLst/>
                    <a:gdLst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5243 w 838780"/>
                      <a:gd name="connsiteY5" fmla="*/ 846331 h 891930"/>
                      <a:gd name="connsiteX6" fmla="*/ 346483 w 838780"/>
                      <a:gd name="connsiteY6" fmla="*/ 790657 h 891930"/>
                      <a:gd name="connsiteX7" fmla="*/ 203453 w 838780"/>
                      <a:gd name="connsiteY7" fmla="*/ 647627 h 891930"/>
                      <a:gd name="connsiteX8" fmla="*/ 102316 w 838780"/>
                      <a:gd name="connsiteY8" fmla="*/ 689520 h 891930"/>
                      <a:gd name="connsiteX9" fmla="*/ 85958 w 838780"/>
                      <a:gd name="connsiteY9" fmla="*/ 713781 h 891930"/>
                      <a:gd name="connsiteX10" fmla="*/ 71625 w 838780"/>
                      <a:gd name="connsiteY10" fmla="*/ 695309 h 891930"/>
                      <a:gd name="connsiteX11" fmla="*/ 0 w 838780"/>
                      <a:gd name="connsiteY11" fmla="*/ 445965 h 891930"/>
                      <a:gd name="connsiteX12" fmla="*/ 419390 w 838780"/>
                      <a:gd name="connsiteY12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5243 w 838780"/>
                      <a:gd name="connsiteY5" fmla="*/ 846331 h 891930"/>
                      <a:gd name="connsiteX6" fmla="*/ 346483 w 838780"/>
                      <a:gd name="connsiteY6" fmla="*/ 790657 h 891930"/>
                      <a:gd name="connsiteX7" fmla="*/ 102316 w 838780"/>
                      <a:gd name="connsiteY7" fmla="*/ 689520 h 891930"/>
                      <a:gd name="connsiteX8" fmla="*/ 85958 w 838780"/>
                      <a:gd name="connsiteY8" fmla="*/ 713781 h 891930"/>
                      <a:gd name="connsiteX9" fmla="*/ 71625 w 838780"/>
                      <a:gd name="connsiteY9" fmla="*/ 695309 h 891930"/>
                      <a:gd name="connsiteX10" fmla="*/ 0 w 838780"/>
                      <a:gd name="connsiteY10" fmla="*/ 445965 h 891930"/>
                      <a:gd name="connsiteX11" fmla="*/ 419390 w 838780"/>
                      <a:gd name="connsiteY11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5243 w 838780"/>
                      <a:gd name="connsiteY5" fmla="*/ 846331 h 891930"/>
                      <a:gd name="connsiteX6" fmla="*/ 346483 w 838780"/>
                      <a:gd name="connsiteY6" fmla="*/ 790657 h 891930"/>
                      <a:gd name="connsiteX7" fmla="*/ 85958 w 838780"/>
                      <a:gd name="connsiteY7" fmla="*/ 713781 h 891930"/>
                      <a:gd name="connsiteX8" fmla="*/ 71625 w 838780"/>
                      <a:gd name="connsiteY8" fmla="*/ 695309 h 891930"/>
                      <a:gd name="connsiteX9" fmla="*/ 0 w 838780"/>
                      <a:gd name="connsiteY9" fmla="*/ 445965 h 891930"/>
                      <a:gd name="connsiteX10" fmla="*/ 419390 w 838780"/>
                      <a:gd name="connsiteY10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5243 w 838780"/>
                      <a:gd name="connsiteY5" fmla="*/ 846331 h 891930"/>
                      <a:gd name="connsiteX6" fmla="*/ 321742 w 838780"/>
                      <a:gd name="connsiteY6" fmla="*/ 676555 h 891930"/>
                      <a:gd name="connsiteX7" fmla="*/ 85958 w 838780"/>
                      <a:gd name="connsiteY7" fmla="*/ 713781 h 891930"/>
                      <a:gd name="connsiteX8" fmla="*/ 71625 w 838780"/>
                      <a:gd name="connsiteY8" fmla="*/ 695309 h 891930"/>
                      <a:gd name="connsiteX9" fmla="*/ 0 w 838780"/>
                      <a:gd name="connsiteY9" fmla="*/ 445965 h 891930"/>
                      <a:gd name="connsiteX10" fmla="*/ 419390 w 838780"/>
                      <a:gd name="connsiteY10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5243 w 838780"/>
                      <a:gd name="connsiteY5" fmla="*/ 846331 h 891930"/>
                      <a:gd name="connsiteX6" fmla="*/ 321742 w 838780"/>
                      <a:gd name="connsiteY6" fmla="*/ 676555 h 891930"/>
                      <a:gd name="connsiteX7" fmla="*/ 125162 w 838780"/>
                      <a:gd name="connsiteY7" fmla="*/ 766704 h 891930"/>
                      <a:gd name="connsiteX8" fmla="*/ 71625 w 838780"/>
                      <a:gd name="connsiteY8" fmla="*/ 695309 h 891930"/>
                      <a:gd name="connsiteX9" fmla="*/ 0 w 838780"/>
                      <a:gd name="connsiteY9" fmla="*/ 445965 h 891930"/>
                      <a:gd name="connsiteX10" fmla="*/ 419390 w 838780"/>
                      <a:gd name="connsiteY10" fmla="*/ 0 h 891930"/>
                      <a:gd name="connsiteX0" fmla="*/ 424352 w 843742"/>
                      <a:gd name="connsiteY0" fmla="*/ 0 h 891930"/>
                      <a:gd name="connsiteX1" fmla="*/ 843742 w 843742"/>
                      <a:gd name="connsiteY1" fmla="*/ 445965 h 891930"/>
                      <a:gd name="connsiteX2" fmla="*/ 424352 w 843742"/>
                      <a:gd name="connsiteY2" fmla="*/ 891930 h 891930"/>
                      <a:gd name="connsiteX3" fmla="*/ 339830 w 843742"/>
                      <a:gd name="connsiteY3" fmla="*/ 882870 h 891930"/>
                      <a:gd name="connsiteX4" fmla="*/ 319986 w 843742"/>
                      <a:gd name="connsiteY4" fmla="*/ 876319 h 891930"/>
                      <a:gd name="connsiteX5" fmla="*/ 340205 w 843742"/>
                      <a:gd name="connsiteY5" fmla="*/ 846331 h 891930"/>
                      <a:gd name="connsiteX6" fmla="*/ 326704 w 843742"/>
                      <a:gd name="connsiteY6" fmla="*/ 676555 h 891930"/>
                      <a:gd name="connsiteX7" fmla="*/ 130124 w 843742"/>
                      <a:gd name="connsiteY7" fmla="*/ 766704 h 891930"/>
                      <a:gd name="connsiteX8" fmla="*/ 28985 w 843742"/>
                      <a:gd name="connsiteY8" fmla="*/ 734752 h 891930"/>
                      <a:gd name="connsiteX9" fmla="*/ 4962 w 843742"/>
                      <a:gd name="connsiteY9" fmla="*/ 445965 h 891930"/>
                      <a:gd name="connsiteX10" fmla="*/ 424352 w 843742"/>
                      <a:gd name="connsiteY10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5243 w 838780"/>
                      <a:gd name="connsiteY5" fmla="*/ 846331 h 891930"/>
                      <a:gd name="connsiteX6" fmla="*/ 321742 w 838780"/>
                      <a:gd name="connsiteY6" fmla="*/ 676555 h 891930"/>
                      <a:gd name="connsiteX7" fmla="*/ 125162 w 838780"/>
                      <a:gd name="connsiteY7" fmla="*/ 766704 h 891930"/>
                      <a:gd name="connsiteX8" fmla="*/ 24023 w 838780"/>
                      <a:gd name="connsiteY8" fmla="*/ 734752 h 891930"/>
                      <a:gd name="connsiteX9" fmla="*/ 0 w 838780"/>
                      <a:gd name="connsiteY9" fmla="*/ 445965 h 891930"/>
                      <a:gd name="connsiteX10" fmla="*/ 419390 w 838780"/>
                      <a:gd name="connsiteY10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5243 w 838780"/>
                      <a:gd name="connsiteY5" fmla="*/ 846331 h 891930"/>
                      <a:gd name="connsiteX6" fmla="*/ 321742 w 838780"/>
                      <a:gd name="connsiteY6" fmla="*/ 676555 h 891930"/>
                      <a:gd name="connsiteX7" fmla="*/ 140405 w 838780"/>
                      <a:gd name="connsiteY7" fmla="*/ 783376 h 891930"/>
                      <a:gd name="connsiteX8" fmla="*/ 24023 w 838780"/>
                      <a:gd name="connsiteY8" fmla="*/ 734752 h 891930"/>
                      <a:gd name="connsiteX9" fmla="*/ 0 w 838780"/>
                      <a:gd name="connsiteY9" fmla="*/ 445965 h 891930"/>
                      <a:gd name="connsiteX10" fmla="*/ 419390 w 838780"/>
                      <a:gd name="connsiteY10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5243 w 838780"/>
                      <a:gd name="connsiteY5" fmla="*/ 846331 h 891930"/>
                      <a:gd name="connsiteX6" fmla="*/ 281173 w 838780"/>
                      <a:gd name="connsiteY6" fmla="*/ 749360 h 891930"/>
                      <a:gd name="connsiteX7" fmla="*/ 140405 w 838780"/>
                      <a:gd name="connsiteY7" fmla="*/ 783376 h 891930"/>
                      <a:gd name="connsiteX8" fmla="*/ 24023 w 838780"/>
                      <a:gd name="connsiteY8" fmla="*/ 734752 h 891930"/>
                      <a:gd name="connsiteX9" fmla="*/ 0 w 838780"/>
                      <a:gd name="connsiteY9" fmla="*/ 445965 h 891930"/>
                      <a:gd name="connsiteX10" fmla="*/ 419390 w 838780"/>
                      <a:gd name="connsiteY10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337910 w 838780"/>
                      <a:gd name="connsiteY5" fmla="*/ 858176 h 891930"/>
                      <a:gd name="connsiteX6" fmla="*/ 281173 w 838780"/>
                      <a:gd name="connsiteY6" fmla="*/ 749360 h 891930"/>
                      <a:gd name="connsiteX7" fmla="*/ 140405 w 838780"/>
                      <a:gd name="connsiteY7" fmla="*/ 783376 h 891930"/>
                      <a:gd name="connsiteX8" fmla="*/ 24023 w 838780"/>
                      <a:gd name="connsiteY8" fmla="*/ 734752 h 891930"/>
                      <a:gd name="connsiteX9" fmla="*/ 0 w 838780"/>
                      <a:gd name="connsiteY9" fmla="*/ 445965 h 891930"/>
                      <a:gd name="connsiteX10" fmla="*/ 419390 w 838780"/>
                      <a:gd name="connsiteY10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281173 w 838780"/>
                      <a:gd name="connsiteY5" fmla="*/ 749360 h 891930"/>
                      <a:gd name="connsiteX6" fmla="*/ 140405 w 838780"/>
                      <a:gd name="connsiteY6" fmla="*/ 783376 h 891930"/>
                      <a:gd name="connsiteX7" fmla="*/ 24023 w 838780"/>
                      <a:gd name="connsiteY7" fmla="*/ 734752 h 891930"/>
                      <a:gd name="connsiteX8" fmla="*/ 0 w 838780"/>
                      <a:gd name="connsiteY8" fmla="*/ 445965 h 891930"/>
                      <a:gd name="connsiteX9" fmla="*/ 419390 w 838780"/>
                      <a:gd name="connsiteY9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281173 w 838780"/>
                      <a:gd name="connsiteY5" fmla="*/ 749360 h 891930"/>
                      <a:gd name="connsiteX6" fmla="*/ 140405 w 838780"/>
                      <a:gd name="connsiteY6" fmla="*/ 783376 h 891930"/>
                      <a:gd name="connsiteX7" fmla="*/ 24023 w 838780"/>
                      <a:gd name="connsiteY7" fmla="*/ 734752 h 891930"/>
                      <a:gd name="connsiteX8" fmla="*/ 0 w 838780"/>
                      <a:gd name="connsiteY8" fmla="*/ 445965 h 891930"/>
                      <a:gd name="connsiteX9" fmla="*/ 419390 w 838780"/>
                      <a:gd name="connsiteY9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281173 w 838780"/>
                      <a:gd name="connsiteY5" fmla="*/ 749360 h 891930"/>
                      <a:gd name="connsiteX6" fmla="*/ 140405 w 838780"/>
                      <a:gd name="connsiteY6" fmla="*/ 783376 h 891930"/>
                      <a:gd name="connsiteX7" fmla="*/ 24023 w 838780"/>
                      <a:gd name="connsiteY7" fmla="*/ 734752 h 891930"/>
                      <a:gd name="connsiteX8" fmla="*/ 0 w 838780"/>
                      <a:gd name="connsiteY8" fmla="*/ 445965 h 891930"/>
                      <a:gd name="connsiteX9" fmla="*/ 419390 w 838780"/>
                      <a:gd name="connsiteY9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281173 w 838780"/>
                      <a:gd name="connsiteY5" fmla="*/ 749360 h 891930"/>
                      <a:gd name="connsiteX6" fmla="*/ 140405 w 838780"/>
                      <a:gd name="connsiteY6" fmla="*/ 783376 h 891930"/>
                      <a:gd name="connsiteX7" fmla="*/ 24023 w 838780"/>
                      <a:gd name="connsiteY7" fmla="*/ 734752 h 891930"/>
                      <a:gd name="connsiteX8" fmla="*/ 0 w 838780"/>
                      <a:gd name="connsiteY8" fmla="*/ 445965 h 891930"/>
                      <a:gd name="connsiteX9" fmla="*/ 419390 w 838780"/>
                      <a:gd name="connsiteY9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281173 w 838780"/>
                      <a:gd name="connsiteY5" fmla="*/ 749360 h 891930"/>
                      <a:gd name="connsiteX6" fmla="*/ 148646 w 838780"/>
                      <a:gd name="connsiteY6" fmla="*/ 813594 h 891930"/>
                      <a:gd name="connsiteX7" fmla="*/ 24023 w 838780"/>
                      <a:gd name="connsiteY7" fmla="*/ 734752 h 891930"/>
                      <a:gd name="connsiteX8" fmla="*/ 0 w 838780"/>
                      <a:gd name="connsiteY8" fmla="*/ 445965 h 891930"/>
                      <a:gd name="connsiteX9" fmla="*/ 419390 w 838780"/>
                      <a:gd name="connsiteY9" fmla="*/ 0 h 891930"/>
                      <a:gd name="connsiteX0" fmla="*/ 419390 w 838780"/>
                      <a:gd name="connsiteY0" fmla="*/ 0 h 891930"/>
                      <a:gd name="connsiteX1" fmla="*/ 838780 w 838780"/>
                      <a:gd name="connsiteY1" fmla="*/ 445965 h 891930"/>
                      <a:gd name="connsiteX2" fmla="*/ 419390 w 838780"/>
                      <a:gd name="connsiteY2" fmla="*/ 891930 h 891930"/>
                      <a:gd name="connsiteX3" fmla="*/ 334868 w 838780"/>
                      <a:gd name="connsiteY3" fmla="*/ 882870 h 891930"/>
                      <a:gd name="connsiteX4" fmla="*/ 315024 w 838780"/>
                      <a:gd name="connsiteY4" fmla="*/ 876319 h 891930"/>
                      <a:gd name="connsiteX5" fmla="*/ 281173 w 838780"/>
                      <a:gd name="connsiteY5" fmla="*/ 749360 h 891930"/>
                      <a:gd name="connsiteX6" fmla="*/ 148646 w 838780"/>
                      <a:gd name="connsiteY6" fmla="*/ 813594 h 891930"/>
                      <a:gd name="connsiteX7" fmla="*/ 24023 w 838780"/>
                      <a:gd name="connsiteY7" fmla="*/ 734752 h 891930"/>
                      <a:gd name="connsiteX8" fmla="*/ 0 w 838780"/>
                      <a:gd name="connsiteY8" fmla="*/ 445965 h 891930"/>
                      <a:gd name="connsiteX9" fmla="*/ 419390 w 838780"/>
                      <a:gd name="connsiteY9" fmla="*/ 0 h 891930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  <a:cxn ang="0">
                        <a:pos x="connsiteX7" y="connsiteY7"/>
                      </a:cxn>
                      <a:cxn ang="0">
                        <a:pos x="connsiteX8" y="connsiteY8"/>
                      </a:cxn>
                      <a:cxn ang="0">
                        <a:pos x="connsiteX9" y="connsiteY9"/>
                      </a:cxn>
                    </a:cxnLst>
                    <a:rect l="l" t="t" r="r" b="b"/>
                    <a:pathLst>
                      <a:path w="838780" h="891930">
                        <a:moveTo>
                          <a:pt x="419390" y="0"/>
                        </a:moveTo>
                        <a:cubicBezTo>
                          <a:pt x="651013" y="0"/>
                          <a:pt x="838780" y="199665"/>
                          <a:pt x="838780" y="445965"/>
                        </a:cubicBezTo>
                        <a:cubicBezTo>
                          <a:pt x="838780" y="692265"/>
                          <a:pt x="651013" y="891930"/>
                          <a:pt x="419390" y="891930"/>
                        </a:cubicBezTo>
                        <a:cubicBezTo>
                          <a:pt x="390437" y="891930"/>
                          <a:pt x="362170" y="888810"/>
                          <a:pt x="334868" y="882870"/>
                        </a:cubicBezTo>
                        <a:lnTo>
                          <a:pt x="315024" y="876319"/>
                        </a:lnTo>
                        <a:cubicBezTo>
                          <a:pt x="303740" y="833999"/>
                          <a:pt x="308903" y="759814"/>
                          <a:pt x="281173" y="749360"/>
                        </a:cubicBezTo>
                        <a:cubicBezTo>
                          <a:pt x="253443" y="738906"/>
                          <a:pt x="194456" y="829485"/>
                          <a:pt x="148646" y="813594"/>
                        </a:cubicBezTo>
                        <a:cubicBezTo>
                          <a:pt x="139815" y="771011"/>
                          <a:pt x="80728" y="779478"/>
                          <a:pt x="24023" y="734752"/>
                        </a:cubicBezTo>
                        <a:cubicBezTo>
                          <a:pt x="120996" y="701919"/>
                          <a:pt x="0" y="538328"/>
                          <a:pt x="0" y="445965"/>
                        </a:cubicBezTo>
                        <a:cubicBezTo>
                          <a:pt x="0" y="199665"/>
                          <a:pt x="187767" y="0"/>
                          <a:pt x="419390" y="0"/>
                        </a:cubicBezTo>
                        <a:close/>
                      </a:path>
                    </a:pathLst>
                  </a:custGeom>
                  <a:solidFill>
                    <a:srgbClr val="FFCC66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wrap="square" rtlCol="0" anchor="ctr">
                    <a:noAutofit/>
                  </a:bodyPr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08" name="フリーフォーム: 図形 207">
                    <a:extLst>
                      <a:ext uri="{FF2B5EF4-FFF2-40B4-BE49-F238E27FC236}">
                        <a16:creationId xmlns:a16="http://schemas.microsoft.com/office/drawing/2014/main" id="{71CDFE3B-819F-48BD-9231-0B1EA53FA2BA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735412" y="2448149"/>
                    <a:ext cx="185854" cy="281538"/>
                  </a:xfrm>
                  <a:custGeom>
                    <a:avLst/>
                    <a:gdLst>
                      <a:gd name="connsiteX0" fmla="*/ 65683 w 185854"/>
                      <a:gd name="connsiteY0" fmla="*/ 0 h 281538"/>
                      <a:gd name="connsiteX1" fmla="*/ 185854 w 185854"/>
                      <a:gd name="connsiteY1" fmla="*/ 140769 h 281538"/>
                      <a:gd name="connsiteX2" fmla="*/ 65683 w 185854"/>
                      <a:gd name="connsiteY2" fmla="*/ 281538 h 281538"/>
                      <a:gd name="connsiteX3" fmla="*/ 29956 w 185854"/>
                      <a:gd name="connsiteY3" fmla="*/ 273089 h 281538"/>
                      <a:gd name="connsiteX4" fmla="*/ 16397 w 185854"/>
                      <a:gd name="connsiteY4" fmla="*/ 216354 h 281538"/>
                      <a:gd name="connsiteX5" fmla="*/ 0 w 185854"/>
                      <a:gd name="connsiteY5" fmla="*/ 31903 h 281538"/>
                      <a:gd name="connsiteX6" fmla="*/ 489 w 185854"/>
                      <a:gd name="connsiteY6" fmla="*/ 25608 h 281538"/>
                      <a:gd name="connsiteX7" fmla="*/ 18907 w 185854"/>
                      <a:gd name="connsiteY7" fmla="*/ 11062 h 281538"/>
                      <a:gd name="connsiteX8" fmla="*/ 65683 w 185854"/>
                      <a:gd name="connsiteY8" fmla="*/ 0 h 281538"/>
                      <a:gd name="connsiteX0" fmla="*/ 16397 w 185854"/>
                      <a:gd name="connsiteY0" fmla="*/ 216354 h 307794"/>
                      <a:gd name="connsiteX1" fmla="*/ 0 w 185854"/>
                      <a:gd name="connsiteY1" fmla="*/ 31903 h 307794"/>
                      <a:gd name="connsiteX2" fmla="*/ 489 w 185854"/>
                      <a:gd name="connsiteY2" fmla="*/ 25608 h 307794"/>
                      <a:gd name="connsiteX3" fmla="*/ 18907 w 185854"/>
                      <a:gd name="connsiteY3" fmla="*/ 11062 h 307794"/>
                      <a:gd name="connsiteX4" fmla="*/ 65683 w 185854"/>
                      <a:gd name="connsiteY4" fmla="*/ 0 h 307794"/>
                      <a:gd name="connsiteX5" fmla="*/ 185854 w 185854"/>
                      <a:gd name="connsiteY5" fmla="*/ 140769 h 307794"/>
                      <a:gd name="connsiteX6" fmla="*/ 65683 w 185854"/>
                      <a:gd name="connsiteY6" fmla="*/ 281538 h 307794"/>
                      <a:gd name="connsiteX7" fmla="*/ 29956 w 185854"/>
                      <a:gd name="connsiteY7" fmla="*/ 273089 h 307794"/>
                      <a:gd name="connsiteX8" fmla="*/ 107837 w 185854"/>
                      <a:gd name="connsiteY8" fmla="*/ 307794 h 307794"/>
                      <a:gd name="connsiteX0" fmla="*/ 16397 w 185854"/>
                      <a:gd name="connsiteY0" fmla="*/ 216354 h 281538"/>
                      <a:gd name="connsiteX1" fmla="*/ 0 w 185854"/>
                      <a:gd name="connsiteY1" fmla="*/ 31903 h 281538"/>
                      <a:gd name="connsiteX2" fmla="*/ 489 w 185854"/>
                      <a:gd name="connsiteY2" fmla="*/ 25608 h 281538"/>
                      <a:gd name="connsiteX3" fmla="*/ 18907 w 185854"/>
                      <a:gd name="connsiteY3" fmla="*/ 11062 h 281538"/>
                      <a:gd name="connsiteX4" fmla="*/ 65683 w 185854"/>
                      <a:gd name="connsiteY4" fmla="*/ 0 h 281538"/>
                      <a:gd name="connsiteX5" fmla="*/ 185854 w 185854"/>
                      <a:gd name="connsiteY5" fmla="*/ 140769 h 281538"/>
                      <a:gd name="connsiteX6" fmla="*/ 65683 w 185854"/>
                      <a:gd name="connsiteY6" fmla="*/ 281538 h 281538"/>
                      <a:gd name="connsiteX7" fmla="*/ 29956 w 185854"/>
                      <a:gd name="connsiteY7" fmla="*/ 273089 h 281538"/>
                      <a:gd name="connsiteX0" fmla="*/ 0 w 185854"/>
                      <a:gd name="connsiteY0" fmla="*/ 31903 h 281538"/>
                      <a:gd name="connsiteX1" fmla="*/ 489 w 185854"/>
                      <a:gd name="connsiteY1" fmla="*/ 25608 h 281538"/>
                      <a:gd name="connsiteX2" fmla="*/ 18907 w 185854"/>
                      <a:gd name="connsiteY2" fmla="*/ 11062 h 281538"/>
                      <a:gd name="connsiteX3" fmla="*/ 65683 w 185854"/>
                      <a:gd name="connsiteY3" fmla="*/ 0 h 281538"/>
                      <a:gd name="connsiteX4" fmla="*/ 185854 w 185854"/>
                      <a:gd name="connsiteY4" fmla="*/ 140769 h 281538"/>
                      <a:gd name="connsiteX5" fmla="*/ 65683 w 185854"/>
                      <a:gd name="connsiteY5" fmla="*/ 281538 h 281538"/>
                      <a:gd name="connsiteX6" fmla="*/ 29956 w 185854"/>
                      <a:gd name="connsiteY6" fmla="*/ 273089 h 281538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  <a:cxn ang="0">
                        <a:pos x="connsiteX6" y="connsiteY6"/>
                      </a:cxn>
                    </a:cxnLst>
                    <a:rect l="l" t="t" r="r" b="b"/>
                    <a:pathLst>
                      <a:path w="185854" h="281538">
                        <a:moveTo>
                          <a:pt x="0" y="31903"/>
                        </a:moveTo>
                        <a:lnTo>
                          <a:pt x="489" y="25608"/>
                        </a:lnTo>
                        <a:lnTo>
                          <a:pt x="18907" y="11062"/>
                        </a:lnTo>
                        <a:cubicBezTo>
                          <a:pt x="33284" y="3939"/>
                          <a:pt x="49091" y="0"/>
                          <a:pt x="65683" y="0"/>
                        </a:cubicBezTo>
                        <a:cubicBezTo>
                          <a:pt x="132052" y="0"/>
                          <a:pt x="185854" y="63024"/>
                          <a:pt x="185854" y="140769"/>
                        </a:cubicBezTo>
                        <a:cubicBezTo>
                          <a:pt x="185854" y="218514"/>
                          <a:pt x="132052" y="281538"/>
                          <a:pt x="65683" y="281538"/>
                        </a:cubicBezTo>
                        <a:lnTo>
                          <a:pt x="29956" y="273089"/>
                        </a:lnTo>
                      </a:path>
                    </a:pathLst>
                  </a:custGeom>
                  <a:solidFill>
                    <a:srgbClr val="FFCC66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  <p:sp>
                <p:nvSpPr>
                  <p:cNvPr id="209" name="楕円 208">
                    <a:extLst>
                      <a:ext uri="{FF2B5EF4-FFF2-40B4-BE49-F238E27FC236}">
                        <a16:creationId xmlns:a16="http://schemas.microsoft.com/office/drawing/2014/main" id="{BFDE9001-7AF3-41FF-BE70-D09187D2FFF6}"/>
                      </a:ext>
                    </a:extLst>
                  </p:cNvPr>
                  <p:cNvSpPr/>
                  <p:nvPr/>
                </p:nvSpPr>
                <p:spPr bwMode="auto">
                  <a:xfrm>
                    <a:off x="2338335" y="2527196"/>
                    <a:ext cx="82719" cy="82719"/>
                  </a:xfrm>
                  <a:prstGeom prst="ellipse">
                    <a:avLst/>
                  </a:prstGeom>
                  <a:solidFill>
                    <a:srgbClr val="000000"/>
                  </a:solidFill>
                  <a:ln w="19050">
                    <a:noFill/>
                    <a:round/>
                    <a:headEnd/>
                    <a:tailEnd/>
                  </a:ln>
                  <a:effectLst/>
                </p:spPr>
                <p:txBody>
                  <a:bodyPr rtlCol="0" anchor="ctr"/>
                  <a:lstStyle/>
                  <a:p>
                    <a:pPr marL="0" marR="0" lvl="0" indent="0" algn="ctr" defTabSz="914400" eaLnBrk="1" fontAlgn="base" latinLnBrk="0" hangingPunct="1">
                      <a:lnSpc>
                        <a:spcPct val="100000"/>
                      </a:lnSpc>
                      <a:spcBef>
                        <a:spcPct val="0"/>
                      </a:spcBef>
                      <a:spcAft>
                        <a:spcPct val="0"/>
                      </a:spcAft>
                      <a:buClrTx/>
                      <a:buSzTx/>
                      <a:buFontTx/>
                      <a:buNone/>
                      <a:tabLst/>
                      <a:defRPr/>
                    </a:pPr>
                    <a:endParaRPr kumimoji="1" lang="ja-JP" altLang="en-US" sz="1800" b="0" i="0" u="none" strike="noStrike" kern="0" cap="none" spc="0" normalizeH="0" baseline="0" noProof="0">
                      <a:ln>
                        <a:noFill/>
                      </a:ln>
                      <a:solidFill>
                        <a:srgbClr val="000000"/>
                      </a:solidFill>
                      <a:effectLst/>
                      <a:uLnTx/>
                      <a:uFillTx/>
                      <a:latin typeface="Arial" charset="0"/>
                      <a:ea typeface="ＭＳ Ｐゴシック" charset="-128"/>
                    </a:endParaRPr>
                  </a:p>
                </p:txBody>
              </p:sp>
            </p:grpSp>
            <p:sp>
              <p:nvSpPr>
                <p:cNvPr id="205" name="台形 204">
                  <a:extLst>
                    <a:ext uri="{FF2B5EF4-FFF2-40B4-BE49-F238E27FC236}">
                      <a16:creationId xmlns:a16="http://schemas.microsoft.com/office/drawing/2014/main" id="{977DF506-38EB-4DB6-9F55-DDDF4303B090}"/>
                    </a:ext>
                  </a:extLst>
                </p:cNvPr>
                <p:cNvSpPr/>
                <p:nvPr/>
              </p:nvSpPr>
              <p:spPr bwMode="auto">
                <a:xfrm rot="12297119">
                  <a:off x="3340349" y="4399808"/>
                  <a:ext cx="51521" cy="308328"/>
                </a:xfrm>
                <a:prstGeom prst="trapezoid">
                  <a:avLst/>
                </a:prstGeom>
                <a:solidFill>
                  <a:srgbClr val="CC66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6" name="フリーフォーム: 図形 205">
                  <a:extLst>
                    <a:ext uri="{FF2B5EF4-FFF2-40B4-BE49-F238E27FC236}">
                      <a16:creationId xmlns:a16="http://schemas.microsoft.com/office/drawing/2014/main" id="{1E2E8715-86C7-4BC2-BB7C-0C55433AB322}"/>
                    </a:ext>
                  </a:extLst>
                </p:cNvPr>
                <p:cNvSpPr/>
                <p:nvPr/>
              </p:nvSpPr>
              <p:spPr bwMode="auto">
                <a:xfrm rot="1413598">
                  <a:off x="3231340" y="4222052"/>
                  <a:ext cx="402296" cy="205083"/>
                </a:xfrm>
                <a:custGeom>
                  <a:avLst/>
                  <a:gdLst>
                    <a:gd name="connsiteX0" fmla="*/ 374993 w 749986"/>
                    <a:gd name="connsiteY0" fmla="*/ 0 h 382330"/>
                    <a:gd name="connsiteX1" fmla="*/ 749986 w 749986"/>
                    <a:gd name="connsiteY1" fmla="*/ 374993 h 382330"/>
                    <a:gd name="connsiteX2" fmla="*/ 748505 w 749986"/>
                    <a:gd name="connsiteY2" fmla="*/ 382330 h 382330"/>
                    <a:gd name="connsiteX3" fmla="*/ 684761 w 749986"/>
                    <a:gd name="connsiteY3" fmla="*/ 377503 h 382330"/>
                    <a:gd name="connsiteX4" fmla="*/ 374993 w 749986"/>
                    <a:gd name="connsiteY4" fmla="*/ 369884 h 382330"/>
                    <a:gd name="connsiteX5" fmla="*/ 65225 w 749986"/>
                    <a:gd name="connsiteY5" fmla="*/ 377503 h 382330"/>
                    <a:gd name="connsiteX6" fmla="*/ 1481 w 749986"/>
                    <a:gd name="connsiteY6" fmla="*/ 382330 h 382330"/>
                    <a:gd name="connsiteX7" fmla="*/ 0 w 749986"/>
                    <a:gd name="connsiteY7" fmla="*/ 374993 h 382330"/>
                    <a:gd name="connsiteX8" fmla="*/ 374993 w 749986"/>
                    <a:gd name="connsiteY8" fmla="*/ 0 h 3823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</a:cxnLst>
                  <a:rect l="l" t="t" r="r" b="b"/>
                  <a:pathLst>
                    <a:path w="749986" h="382330">
                      <a:moveTo>
                        <a:pt x="374993" y="0"/>
                      </a:moveTo>
                      <a:cubicBezTo>
                        <a:pt x="582096" y="0"/>
                        <a:pt x="749986" y="167890"/>
                        <a:pt x="749986" y="374993"/>
                      </a:cubicBezTo>
                      <a:lnTo>
                        <a:pt x="748505" y="382330"/>
                      </a:lnTo>
                      <a:lnTo>
                        <a:pt x="684761" y="377503"/>
                      </a:lnTo>
                      <a:cubicBezTo>
                        <a:pt x="584703" y="372507"/>
                        <a:pt x="481104" y="369884"/>
                        <a:pt x="374993" y="369884"/>
                      </a:cubicBezTo>
                      <a:cubicBezTo>
                        <a:pt x="268883" y="369884"/>
                        <a:pt x="165283" y="372507"/>
                        <a:pt x="65225" y="377503"/>
                      </a:cubicBezTo>
                      <a:lnTo>
                        <a:pt x="1481" y="382330"/>
                      </a:lnTo>
                      <a:lnTo>
                        <a:pt x="0" y="374993"/>
                      </a:lnTo>
                      <a:cubicBezTo>
                        <a:pt x="0" y="167890"/>
                        <a:pt x="167890" y="0"/>
                        <a:pt x="374993" y="0"/>
                      </a:cubicBezTo>
                      <a:close/>
                    </a:path>
                  </a:pathLst>
                </a:custGeom>
                <a:solidFill>
                  <a:srgbClr val="FFFF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wrap="square" rtlCol="0" anchor="ctr"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173" name="台形 172">
                <a:extLst>
                  <a:ext uri="{FF2B5EF4-FFF2-40B4-BE49-F238E27FC236}">
                    <a16:creationId xmlns:a16="http://schemas.microsoft.com/office/drawing/2014/main" id="{1DFB7A2F-5323-4FA1-AE5C-C507FD8DBF19}"/>
                  </a:ext>
                </a:extLst>
              </p:cNvPr>
              <p:cNvSpPr/>
              <p:nvPr/>
            </p:nvSpPr>
            <p:spPr bwMode="auto">
              <a:xfrm rot="13563094">
                <a:off x="3057066" y="5023166"/>
                <a:ext cx="137436" cy="398291"/>
              </a:xfrm>
              <a:prstGeom prst="trapezoid">
                <a:avLst/>
              </a:prstGeom>
              <a:solidFill>
                <a:srgbClr val="CC66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74" name="四角形: 上の 2 つの角を丸める 173">
                <a:extLst>
                  <a:ext uri="{FF2B5EF4-FFF2-40B4-BE49-F238E27FC236}">
                    <a16:creationId xmlns:a16="http://schemas.microsoft.com/office/drawing/2014/main" id="{D933B445-07EE-4BD9-AF0E-476BAA32AD4D}"/>
                  </a:ext>
                </a:extLst>
              </p:cNvPr>
              <p:cNvSpPr/>
              <p:nvPr/>
            </p:nvSpPr>
            <p:spPr bwMode="auto">
              <a:xfrm rot="2257836">
                <a:off x="2845308" y="5322211"/>
                <a:ext cx="165935" cy="87415"/>
              </a:xfrm>
              <a:prstGeom prst="round2SameRect">
                <a:avLst>
                  <a:gd name="adj1" fmla="val 50000"/>
                  <a:gd name="adj2" fmla="val 14429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75" name="正方形/長方形 174">
                <a:extLst>
                  <a:ext uri="{FF2B5EF4-FFF2-40B4-BE49-F238E27FC236}">
                    <a16:creationId xmlns:a16="http://schemas.microsoft.com/office/drawing/2014/main" id="{091FACEC-F7D0-45F7-8583-D354D0919565}"/>
                  </a:ext>
                </a:extLst>
              </p:cNvPr>
              <p:cNvSpPr/>
              <p:nvPr/>
            </p:nvSpPr>
            <p:spPr bwMode="auto">
              <a:xfrm>
                <a:off x="2435580" y="3900488"/>
                <a:ext cx="87150" cy="1655806"/>
              </a:xfrm>
              <a:prstGeom prst="rect">
                <a:avLst/>
              </a:prstGeom>
              <a:solidFill>
                <a:srgbClr val="FFFFFF">
                  <a:lumMod val="85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6A4CD3BC-3102-4461-A1D8-7812A0881CED}"/>
                  </a:ext>
                </a:extLst>
              </p:cNvPr>
              <p:cNvSpPr/>
              <p:nvPr/>
            </p:nvSpPr>
            <p:spPr bwMode="auto">
              <a:xfrm>
                <a:off x="3291389" y="4761981"/>
                <a:ext cx="479479" cy="420999"/>
              </a:xfrm>
              <a:custGeom>
                <a:avLst/>
                <a:gdLst>
                  <a:gd name="connsiteX0" fmla="*/ 353577 w 479479"/>
                  <a:gd name="connsiteY0" fmla="*/ 0 h 420999"/>
                  <a:gd name="connsiteX1" fmla="*/ 454297 w 479479"/>
                  <a:gd name="connsiteY1" fmla="*/ 0 h 420999"/>
                  <a:gd name="connsiteX2" fmla="*/ 479478 w 479479"/>
                  <a:gd name="connsiteY2" fmla="*/ 30004 h 420999"/>
                  <a:gd name="connsiteX3" fmla="*/ 479478 w 479479"/>
                  <a:gd name="connsiteY3" fmla="*/ 352942 h 420999"/>
                  <a:gd name="connsiteX4" fmla="*/ 479479 w 479479"/>
                  <a:gd name="connsiteY4" fmla="*/ 352944 h 420999"/>
                  <a:gd name="connsiteX5" fmla="*/ 479479 w 479479"/>
                  <a:gd name="connsiteY5" fmla="*/ 420999 h 420999"/>
                  <a:gd name="connsiteX6" fmla="*/ 0 w 479479"/>
                  <a:gd name="connsiteY6" fmla="*/ 420999 h 420999"/>
                  <a:gd name="connsiteX7" fmla="*/ 0 w 479479"/>
                  <a:gd name="connsiteY7" fmla="*/ 352944 h 420999"/>
                  <a:gd name="connsiteX8" fmla="*/ 13611 w 479479"/>
                  <a:gd name="connsiteY8" fmla="*/ 339333 h 420999"/>
                  <a:gd name="connsiteX9" fmla="*/ 264445 w 479479"/>
                  <a:gd name="connsiteY9" fmla="*/ 339333 h 420999"/>
                  <a:gd name="connsiteX10" fmla="*/ 328396 w 479479"/>
                  <a:gd name="connsiteY10" fmla="*/ 30004 h 420999"/>
                  <a:gd name="connsiteX11" fmla="*/ 353577 w 479479"/>
                  <a:gd name="connsiteY11" fmla="*/ 0 h 42099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479479" h="420999">
                    <a:moveTo>
                      <a:pt x="353577" y="0"/>
                    </a:moveTo>
                    <a:lnTo>
                      <a:pt x="454297" y="0"/>
                    </a:lnTo>
                    <a:cubicBezTo>
                      <a:pt x="468204" y="0"/>
                      <a:pt x="479478" y="13433"/>
                      <a:pt x="479478" y="30004"/>
                    </a:cubicBezTo>
                    <a:lnTo>
                      <a:pt x="479478" y="352942"/>
                    </a:lnTo>
                    <a:lnTo>
                      <a:pt x="479479" y="352944"/>
                    </a:lnTo>
                    <a:lnTo>
                      <a:pt x="479479" y="420999"/>
                    </a:lnTo>
                    <a:lnTo>
                      <a:pt x="0" y="420999"/>
                    </a:lnTo>
                    <a:lnTo>
                      <a:pt x="0" y="352944"/>
                    </a:lnTo>
                    <a:cubicBezTo>
                      <a:pt x="0" y="345427"/>
                      <a:pt x="6094" y="339333"/>
                      <a:pt x="13611" y="339333"/>
                    </a:cubicBezTo>
                    <a:lnTo>
                      <a:pt x="264445" y="339333"/>
                    </a:lnTo>
                    <a:lnTo>
                      <a:pt x="328396" y="30004"/>
                    </a:lnTo>
                    <a:cubicBezTo>
                      <a:pt x="328396" y="13433"/>
                      <a:pt x="339670" y="0"/>
                      <a:pt x="353577" y="0"/>
                    </a:cubicBezTo>
                    <a:close/>
                  </a:path>
                </a:pathLst>
              </a:custGeom>
              <a:solidFill>
                <a:srgbClr val="000000">
                  <a:lumMod val="75000"/>
                  <a:lumOff val="25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77" name="台形 176">
                <a:extLst>
                  <a:ext uri="{FF2B5EF4-FFF2-40B4-BE49-F238E27FC236}">
                    <a16:creationId xmlns:a16="http://schemas.microsoft.com/office/drawing/2014/main" id="{E877D9FF-9BE2-4906-891E-3BB2F80B3773}"/>
                  </a:ext>
                </a:extLst>
              </p:cNvPr>
              <p:cNvSpPr/>
              <p:nvPr/>
            </p:nvSpPr>
            <p:spPr bwMode="auto">
              <a:xfrm rot="5400000">
                <a:off x="1587318" y="4404194"/>
                <a:ext cx="870857" cy="243517"/>
              </a:xfrm>
              <a:prstGeom prst="trapezoid">
                <a:avLst>
                  <a:gd name="adj" fmla="val 114964"/>
                </a:avLst>
              </a:prstGeom>
              <a:solidFill>
                <a:srgbClr val="000000">
                  <a:lumMod val="85000"/>
                  <a:lumOff val="15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78" name="フリーフォーム: 図形 177">
                <a:extLst>
                  <a:ext uri="{FF2B5EF4-FFF2-40B4-BE49-F238E27FC236}">
                    <a16:creationId xmlns:a16="http://schemas.microsoft.com/office/drawing/2014/main" id="{F5438F5E-5A71-491E-A705-2780084F04C1}"/>
                  </a:ext>
                </a:extLst>
              </p:cNvPr>
              <p:cNvSpPr/>
              <p:nvPr/>
            </p:nvSpPr>
            <p:spPr bwMode="auto">
              <a:xfrm>
                <a:off x="2039241" y="5160992"/>
                <a:ext cx="207233" cy="878298"/>
              </a:xfrm>
              <a:custGeom>
                <a:avLst/>
                <a:gdLst>
                  <a:gd name="connsiteX0" fmla="*/ 0 w 207233"/>
                  <a:gd name="connsiteY0" fmla="*/ 0 h 878298"/>
                  <a:gd name="connsiteX1" fmla="*/ 207233 w 207233"/>
                  <a:gd name="connsiteY1" fmla="*/ 0 h 878298"/>
                  <a:gd name="connsiteX2" fmla="*/ 207233 w 207233"/>
                  <a:gd name="connsiteY2" fmla="*/ 76200 h 878298"/>
                  <a:gd name="connsiteX3" fmla="*/ 207233 w 207233"/>
                  <a:gd name="connsiteY3" fmla="*/ 124854 h 878298"/>
                  <a:gd name="connsiteX4" fmla="*/ 207233 w 207233"/>
                  <a:gd name="connsiteY4" fmla="*/ 878298 h 878298"/>
                  <a:gd name="connsiteX5" fmla="*/ 66552 w 207233"/>
                  <a:gd name="connsiteY5" fmla="*/ 878298 h 878298"/>
                  <a:gd name="connsiteX6" fmla="*/ 66552 w 207233"/>
                  <a:gd name="connsiteY6" fmla="*/ 124854 h 878298"/>
                  <a:gd name="connsiteX7" fmla="*/ 0 w 207233"/>
                  <a:gd name="connsiteY7" fmla="*/ 124854 h 87829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07233" h="878298">
                    <a:moveTo>
                      <a:pt x="0" y="0"/>
                    </a:moveTo>
                    <a:lnTo>
                      <a:pt x="207233" y="0"/>
                    </a:lnTo>
                    <a:lnTo>
                      <a:pt x="207233" y="76200"/>
                    </a:lnTo>
                    <a:lnTo>
                      <a:pt x="207233" y="124854"/>
                    </a:lnTo>
                    <a:lnTo>
                      <a:pt x="207233" y="878298"/>
                    </a:lnTo>
                    <a:lnTo>
                      <a:pt x="66552" y="878298"/>
                    </a:lnTo>
                    <a:lnTo>
                      <a:pt x="66552" y="124854"/>
                    </a:lnTo>
                    <a:lnTo>
                      <a:pt x="0" y="124854"/>
                    </a:ln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C9709DB5-F50A-4B1D-AD30-C0D88848EE87}"/>
                  </a:ext>
                </a:extLst>
              </p:cNvPr>
              <p:cNvSpPr/>
              <p:nvPr/>
            </p:nvSpPr>
            <p:spPr bwMode="auto">
              <a:xfrm>
                <a:off x="2467974" y="5372683"/>
                <a:ext cx="665658" cy="671367"/>
              </a:xfrm>
              <a:custGeom>
                <a:avLst/>
                <a:gdLst>
                  <a:gd name="connsiteX0" fmla="*/ 5807 w 665658"/>
                  <a:gd name="connsiteY0" fmla="*/ 0 h 671367"/>
                  <a:gd name="connsiteX1" fmla="*/ 665658 w 665658"/>
                  <a:gd name="connsiteY1" fmla="*/ 671367 h 671367"/>
                  <a:gd name="connsiteX2" fmla="*/ 329925 w 665658"/>
                  <a:gd name="connsiteY2" fmla="*/ 671367 h 671367"/>
                  <a:gd name="connsiteX3" fmla="*/ 0 w 665658"/>
                  <a:gd name="connsiteY3" fmla="*/ 335684 h 67136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5658" h="671367">
                    <a:moveTo>
                      <a:pt x="5807" y="0"/>
                    </a:moveTo>
                    <a:cubicBezTo>
                      <a:pt x="372065" y="6337"/>
                      <a:pt x="665658" y="305054"/>
                      <a:pt x="665658" y="671367"/>
                    </a:cubicBezTo>
                    <a:lnTo>
                      <a:pt x="329925" y="671367"/>
                    </a:lnTo>
                    <a:cubicBezTo>
                      <a:pt x="329925" y="488211"/>
                      <a:pt x="183128" y="338853"/>
                      <a:pt x="0" y="335684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E078B89D-47A5-4504-BFA2-B33A0CC2060E}"/>
                  </a:ext>
                </a:extLst>
              </p:cNvPr>
              <p:cNvSpPr/>
              <p:nvPr/>
            </p:nvSpPr>
            <p:spPr bwMode="auto">
              <a:xfrm>
                <a:off x="3980405" y="5601607"/>
                <a:ext cx="694645" cy="442838"/>
              </a:xfrm>
              <a:custGeom>
                <a:avLst/>
                <a:gdLst>
                  <a:gd name="connsiteX0" fmla="*/ 362473 w 694645"/>
                  <a:gd name="connsiteY0" fmla="*/ 0 h 442838"/>
                  <a:gd name="connsiteX1" fmla="*/ 663041 w 694645"/>
                  <a:gd name="connsiteY1" fmla="*/ 159811 h 442838"/>
                  <a:gd name="connsiteX2" fmla="*/ 694645 w 694645"/>
                  <a:gd name="connsiteY2" fmla="*/ 218035 h 442838"/>
                  <a:gd name="connsiteX3" fmla="*/ 662038 w 694645"/>
                  <a:gd name="connsiteY3" fmla="*/ 214375 h 442838"/>
                  <a:gd name="connsiteX4" fmla="*/ 562433 w 694645"/>
                  <a:gd name="connsiteY4" fmla="*/ 216356 h 442838"/>
                  <a:gd name="connsiteX5" fmla="*/ 480645 w 694645"/>
                  <a:gd name="connsiteY5" fmla="*/ 227589 h 442838"/>
                  <a:gd name="connsiteX6" fmla="*/ 433019 w 694645"/>
                  <a:gd name="connsiteY6" fmla="*/ 195479 h 442838"/>
                  <a:gd name="connsiteX7" fmla="*/ 362473 w 694645"/>
                  <a:gd name="connsiteY7" fmla="*/ 181236 h 442838"/>
                  <a:gd name="connsiteX8" fmla="*/ 195479 w 694645"/>
                  <a:gd name="connsiteY8" fmla="*/ 291927 h 442838"/>
                  <a:gd name="connsiteX9" fmla="*/ 189293 w 694645"/>
                  <a:gd name="connsiteY9" fmla="*/ 322566 h 442838"/>
                  <a:gd name="connsiteX10" fmla="*/ 142963 w 694645"/>
                  <a:gd name="connsiteY10" fmla="*/ 345591 h 442838"/>
                  <a:gd name="connsiteX11" fmla="*/ 59513 w 694645"/>
                  <a:gd name="connsiteY11" fmla="*/ 400007 h 442838"/>
                  <a:gd name="connsiteX12" fmla="*/ 9635 w 694645"/>
                  <a:gd name="connsiteY12" fmla="*/ 442838 h 442838"/>
                  <a:gd name="connsiteX13" fmla="*/ 7364 w 694645"/>
                  <a:gd name="connsiteY13" fmla="*/ 435523 h 442838"/>
                  <a:gd name="connsiteX14" fmla="*/ 0 w 694645"/>
                  <a:gd name="connsiteY14" fmla="*/ 362472 h 442838"/>
                  <a:gd name="connsiteX15" fmla="*/ 362473 w 694645"/>
                  <a:gd name="connsiteY15" fmla="*/ 0 h 442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694645" h="442838">
                    <a:moveTo>
                      <a:pt x="362473" y="0"/>
                    </a:moveTo>
                    <a:cubicBezTo>
                      <a:pt x="487591" y="0"/>
                      <a:pt x="597902" y="63392"/>
                      <a:pt x="663041" y="159811"/>
                    </a:cubicBezTo>
                    <a:lnTo>
                      <a:pt x="694645" y="218035"/>
                    </a:lnTo>
                    <a:lnTo>
                      <a:pt x="662038" y="214375"/>
                    </a:lnTo>
                    <a:cubicBezTo>
                      <a:pt x="630223" y="212986"/>
                      <a:pt x="596882" y="213620"/>
                      <a:pt x="562433" y="216356"/>
                    </a:cubicBezTo>
                    <a:lnTo>
                      <a:pt x="480645" y="227589"/>
                    </a:lnTo>
                    <a:lnTo>
                      <a:pt x="433019" y="195479"/>
                    </a:lnTo>
                    <a:cubicBezTo>
                      <a:pt x="411336" y="186308"/>
                      <a:pt x="387497" y="181236"/>
                      <a:pt x="362473" y="181236"/>
                    </a:cubicBezTo>
                    <a:cubicBezTo>
                      <a:pt x="287403" y="181236"/>
                      <a:pt x="222992" y="226879"/>
                      <a:pt x="195479" y="291927"/>
                    </a:cubicBezTo>
                    <a:lnTo>
                      <a:pt x="189293" y="322566"/>
                    </a:lnTo>
                    <a:lnTo>
                      <a:pt x="142963" y="345591"/>
                    </a:lnTo>
                    <a:cubicBezTo>
                      <a:pt x="112948" y="362716"/>
                      <a:pt x="85030" y="380956"/>
                      <a:pt x="59513" y="400007"/>
                    </a:cubicBezTo>
                    <a:lnTo>
                      <a:pt x="9635" y="442838"/>
                    </a:lnTo>
                    <a:lnTo>
                      <a:pt x="7364" y="435523"/>
                    </a:lnTo>
                    <a:cubicBezTo>
                      <a:pt x="2536" y="411927"/>
                      <a:pt x="0" y="387496"/>
                      <a:pt x="0" y="362472"/>
                    </a:cubicBezTo>
                    <a:cubicBezTo>
                      <a:pt x="0" y="162284"/>
                      <a:pt x="162285" y="0"/>
                      <a:pt x="362473" y="0"/>
                    </a:cubicBezTo>
                    <a:close/>
                  </a:path>
                </a:pathLst>
              </a:custGeom>
              <a:solidFill>
                <a:srgbClr val="00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81" name="楕円 180">
                <a:extLst>
                  <a:ext uri="{FF2B5EF4-FFF2-40B4-BE49-F238E27FC236}">
                    <a16:creationId xmlns:a16="http://schemas.microsoft.com/office/drawing/2014/main" id="{CD92674F-2D81-41C2-87E1-1E2E66348FFF}"/>
                  </a:ext>
                </a:extLst>
              </p:cNvPr>
              <p:cNvSpPr/>
              <p:nvPr/>
            </p:nvSpPr>
            <p:spPr bwMode="auto">
              <a:xfrm>
                <a:off x="4088957" y="5705686"/>
                <a:ext cx="517968" cy="517968"/>
              </a:xfrm>
              <a:prstGeom prst="ellipse">
                <a:avLst/>
              </a:prstGeom>
              <a:solidFill>
                <a:srgbClr val="FFFFFF">
                  <a:lumMod val="65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82" name="四角形: 角を丸くする 181">
                <a:extLst>
                  <a:ext uri="{FF2B5EF4-FFF2-40B4-BE49-F238E27FC236}">
                    <a16:creationId xmlns:a16="http://schemas.microsoft.com/office/drawing/2014/main" id="{D95AC367-ED9E-4479-B65D-D63C7A742880}"/>
                  </a:ext>
                </a:extLst>
              </p:cNvPr>
              <p:cNvSpPr/>
              <p:nvPr/>
            </p:nvSpPr>
            <p:spPr bwMode="auto">
              <a:xfrm>
                <a:off x="3233782" y="5179570"/>
                <a:ext cx="834557" cy="424532"/>
              </a:xfrm>
              <a:prstGeom prst="roundRect">
                <a:avLst/>
              </a:prstGeom>
              <a:solidFill>
                <a:srgbClr val="000000">
                  <a:lumMod val="85000"/>
                  <a:lumOff val="15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83" name="楕円 182">
                <a:extLst>
                  <a:ext uri="{FF2B5EF4-FFF2-40B4-BE49-F238E27FC236}">
                    <a16:creationId xmlns:a16="http://schemas.microsoft.com/office/drawing/2014/main" id="{E4EC4D3B-1710-4AF3-B877-63C56AE9AE65}"/>
                  </a:ext>
                </a:extLst>
              </p:cNvPr>
              <p:cNvSpPr/>
              <p:nvPr/>
            </p:nvSpPr>
            <p:spPr bwMode="auto">
              <a:xfrm>
                <a:off x="4273107" y="5889836"/>
                <a:ext cx="149668" cy="149668"/>
              </a:xfrm>
              <a:prstGeom prst="ellipse">
                <a:avLst/>
              </a:prstGeom>
              <a:solidFill>
                <a:srgbClr val="000000">
                  <a:lumMod val="85000"/>
                  <a:lumOff val="15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84" name="円: 塗りつぶしなし 183">
                <a:extLst>
                  <a:ext uri="{FF2B5EF4-FFF2-40B4-BE49-F238E27FC236}">
                    <a16:creationId xmlns:a16="http://schemas.microsoft.com/office/drawing/2014/main" id="{5467872B-CF47-4C7C-BC91-535C23185CE2}"/>
                  </a:ext>
                </a:extLst>
              </p:cNvPr>
              <p:cNvSpPr/>
              <p:nvPr/>
            </p:nvSpPr>
            <p:spPr bwMode="auto">
              <a:xfrm>
                <a:off x="4032250" y="5651225"/>
                <a:ext cx="625710" cy="625708"/>
              </a:xfrm>
              <a:prstGeom prst="donut">
                <a:avLst/>
              </a:prstGeom>
              <a:solidFill>
                <a:srgbClr val="000000">
                  <a:lumMod val="75000"/>
                  <a:lumOff val="25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85" name="正方形/長方形 184">
                <a:extLst>
                  <a:ext uri="{FF2B5EF4-FFF2-40B4-BE49-F238E27FC236}">
                    <a16:creationId xmlns:a16="http://schemas.microsoft.com/office/drawing/2014/main" id="{D40ADA55-20B0-4C5E-8D09-DFE5FC64B0C7}"/>
                  </a:ext>
                </a:extLst>
              </p:cNvPr>
              <p:cNvSpPr/>
              <p:nvPr/>
            </p:nvSpPr>
            <p:spPr bwMode="auto">
              <a:xfrm>
                <a:off x="2246474" y="3860415"/>
                <a:ext cx="305454" cy="72997"/>
              </a:xfrm>
              <a:prstGeom prst="rect">
                <a:avLst/>
              </a:prstGeom>
              <a:solidFill>
                <a:srgbClr val="000000">
                  <a:lumMod val="65000"/>
                  <a:lumOff val="35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86" name="正方形/長方形 185">
                <a:extLst>
                  <a:ext uri="{FF2B5EF4-FFF2-40B4-BE49-F238E27FC236}">
                    <a16:creationId xmlns:a16="http://schemas.microsoft.com/office/drawing/2014/main" id="{6FC9691A-9F8A-4906-BFE7-BCE0E728E1E6}"/>
                  </a:ext>
                </a:extLst>
              </p:cNvPr>
              <p:cNvSpPr/>
              <p:nvPr/>
            </p:nvSpPr>
            <p:spPr bwMode="auto">
              <a:xfrm>
                <a:off x="2246474" y="4327140"/>
                <a:ext cx="305454" cy="72997"/>
              </a:xfrm>
              <a:prstGeom prst="rect">
                <a:avLst/>
              </a:prstGeom>
              <a:solidFill>
                <a:srgbClr val="000000">
                  <a:lumMod val="65000"/>
                  <a:lumOff val="35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87" name="正方形/長方形 186">
                <a:extLst>
                  <a:ext uri="{FF2B5EF4-FFF2-40B4-BE49-F238E27FC236}">
                    <a16:creationId xmlns:a16="http://schemas.microsoft.com/office/drawing/2014/main" id="{81309DD7-09A2-48A4-85EA-19A6CB11F6A9}"/>
                  </a:ext>
                </a:extLst>
              </p:cNvPr>
              <p:cNvSpPr/>
              <p:nvPr/>
            </p:nvSpPr>
            <p:spPr bwMode="auto">
              <a:xfrm>
                <a:off x="2170274" y="3788850"/>
                <a:ext cx="216735" cy="2190274"/>
              </a:xfrm>
              <a:prstGeom prst="rect">
                <a:avLst/>
              </a:prstGeom>
              <a:solidFill>
                <a:srgbClr val="000000">
                  <a:lumMod val="85000"/>
                  <a:lumOff val="15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88" name="楕円 187">
                <a:extLst>
                  <a:ext uri="{FF2B5EF4-FFF2-40B4-BE49-F238E27FC236}">
                    <a16:creationId xmlns:a16="http://schemas.microsoft.com/office/drawing/2014/main" id="{95D2120E-8606-4405-8427-894064247706}"/>
                  </a:ext>
                </a:extLst>
              </p:cNvPr>
              <p:cNvSpPr/>
              <p:nvPr/>
            </p:nvSpPr>
            <p:spPr bwMode="auto">
              <a:xfrm>
                <a:off x="2244174" y="5556294"/>
                <a:ext cx="656084" cy="656084"/>
              </a:xfrm>
              <a:prstGeom prst="ellipse">
                <a:avLst/>
              </a:prstGeom>
              <a:solidFill>
                <a:srgbClr val="FFFFFF">
                  <a:lumMod val="65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89" name="楕円 188">
                <a:extLst>
                  <a:ext uri="{FF2B5EF4-FFF2-40B4-BE49-F238E27FC236}">
                    <a16:creationId xmlns:a16="http://schemas.microsoft.com/office/drawing/2014/main" id="{873809EC-1DD9-48AC-844B-E5A414319E51}"/>
                  </a:ext>
                </a:extLst>
              </p:cNvPr>
              <p:cNvSpPr/>
              <p:nvPr/>
            </p:nvSpPr>
            <p:spPr bwMode="auto">
              <a:xfrm>
                <a:off x="2477428" y="5789548"/>
                <a:ext cx="189576" cy="189576"/>
              </a:xfrm>
              <a:prstGeom prst="ellipse">
                <a:avLst/>
              </a:prstGeom>
              <a:solidFill>
                <a:srgbClr val="000000">
                  <a:lumMod val="85000"/>
                  <a:lumOff val="15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0" name="円: 塗りつぶしなし 189">
                <a:extLst>
                  <a:ext uri="{FF2B5EF4-FFF2-40B4-BE49-F238E27FC236}">
                    <a16:creationId xmlns:a16="http://schemas.microsoft.com/office/drawing/2014/main" id="{B1919614-D509-4D83-9B9A-1596330FD783}"/>
                  </a:ext>
                </a:extLst>
              </p:cNvPr>
              <p:cNvSpPr/>
              <p:nvPr/>
            </p:nvSpPr>
            <p:spPr bwMode="auto">
              <a:xfrm>
                <a:off x="2183999" y="5498023"/>
                <a:ext cx="778912" cy="778910"/>
              </a:xfrm>
              <a:prstGeom prst="donut">
                <a:avLst/>
              </a:prstGeom>
              <a:solidFill>
                <a:srgbClr val="000000">
                  <a:lumMod val="75000"/>
                  <a:lumOff val="25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1" name="フリーフォーム: 図形 190">
                <a:extLst>
                  <a:ext uri="{FF2B5EF4-FFF2-40B4-BE49-F238E27FC236}">
                    <a16:creationId xmlns:a16="http://schemas.microsoft.com/office/drawing/2014/main" id="{05500DE7-50C7-4252-8C4F-ACD434D7599D}"/>
                  </a:ext>
                </a:extLst>
              </p:cNvPr>
              <p:cNvSpPr/>
              <p:nvPr/>
            </p:nvSpPr>
            <p:spPr bwMode="auto">
              <a:xfrm rot="1316575">
                <a:off x="2819953" y="4818414"/>
                <a:ext cx="273178" cy="183912"/>
              </a:xfrm>
              <a:custGeom>
                <a:avLst/>
                <a:gdLst>
                  <a:gd name="connsiteX0" fmla="*/ 22860 w 273178"/>
                  <a:gd name="connsiteY0" fmla="*/ 0 h 183912"/>
                  <a:gd name="connsiteX1" fmla="*/ 250318 w 273178"/>
                  <a:gd name="connsiteY1" fmla="*/ 0 h 183912"/>
                  <a:gd name="connsiteX2" fmla="*/ 273178 w 273178"/>
                  <a:gd name="connsiteY2" fmla="*/ 22860 h 183912"/>
                  <a:gd name="connsiteX3" fmla="*/ 250318 w 273178"/>
                  <a:gd name="connsiteY3" fmla="*/ 45720 h 183912"/>
                  <a:gd name="connsiteX4" fmla="*/ 156838 w 273178"/>
                  <a:gd name="connsiteY4" fmla="*/ 45720 h 183912"/>
                  <a:gd name="connsiteX5" fmla="*/ 158376 w 273178"/>
                  <a:gd name="connsiteY5" fmla="*/ 183402 h 183912"/>
                  <a:gd name="connsiteX6" fmla="*/ 112659 w 273178"/>
                  <a:gd name="connsiteY6" fmla="*/ 183912 h 183912"/>
                  <a:gd name="connsiteX7" fmla="*/ 111114 w 273178"/>
                  <a:gd name="connsiteY7" fmla="*/ 45720 h 183912"/>
                  <a:gd name="connsiteX8" fmla="*/ 22860 w 273178"/>
                  <a:gd name="connsiteY8" fmla="*/ 45720 h 183912"/>
                  <a:gd name="connsiteX9" fmla="*/ 0 w 273178"/>
                  <a:gd name="connsiteY9" fmla="*/ 22860 h 183912"/>
                  <a:gd name="connsiteX10" fmla="*/ 22860 w 273178"/>
                  <a:gd name="connsiteY10" fmla="*/ 0 h 18391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73178" h="183912">
                    <a:moveTo>
                      <a:pt x="22860" y="0"/>
                    </a:moveTo>
                    <a:lnTo>
                      <a:pt x="250318" y="0"/>
                    </a:lnTo>
                    <a:cubicBezTo>
                      <a:pt x="262943" y="0"/>
                      <a:pt x="273178" y="10235"/>
                      <a:pt x="273178" y="22860"/>
                    </a:cubicBezTo>
                    <a:cubicBezTo>
                      <a:pt x="273178" y="35485"/>
                      <a:pt x="262943" y="45720"/>
                      <a:pt x="250318" y="45720"/>
                    </a:cubicBezTo>
                    <a:lnTo>
                      <a:pt x="156838" y="45720"/>
                    </a:lnTo>
                    <a:lnTo>
                      <a:pt x="158376" y="183402"/>
                    </a:lnTo>
                    <a:lnTo>
                      <a:pt x="112659" y="183912"/>
                    </a:lnTo>
                    <a:lnTo>
                      <a:pt x="111114" y="45720"/>
                    </a:lnTo>
                    <a:lnTo>
                      <a:pt x="22860" y="45720"/>
                    </a:lnTo>
                    <a:cubicBezTo>
                      <a:pt x="10235" y="45720"/>
                      <a:pt x="0" y="35485"/>
                      <a:pt x="0" y="22860"/>
                    </a:cubicBezTo>
                    <a:cubicBezTo>
                      <a:pt x="0" y="10235"/>
                      <a:pt x="10235" y="0"/>
                      <a:pt x="22860" y="0"/>
                    </a:cubicBez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2" name="四角形: 上の 2 つの角を丸める 191">
                <a:extLst>
                  <a:ext uri="{FF2B5EF4-FFF2-40B4-BE49-F238E27FC236}">
                    <a16:creationId xmlns:a16="http://schemas.microsoft.com/office/drawing/2014/main" id="{597688BD-C89A-4996-AFF5-2D94274EB327}"/>
                  </a:ext>
                </a:extLst>
              </p:cNvPr>
              <p:cNvSpPr/>
              <p:nvPr/>
            </p:nvSpPr>
            <p:spPr bwMode="auto">
              <a:xfrm rot="1257201">
                <a:off x="2860406" y="4903622"/>
                <a:ext cx="137993" cy="143189"/>
              </a:xfrm>
              <a:prstGeom prst="round2SameRect">
                <a:avLst/>
              </a:prstGeom>
              <a:solidFill>
                <a:srgbClr val="000000">
                  <a:lumMod val="75000"/>
                  <a:lumOff val="25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3" name="四角形: 上の 2 つの角を丸める 192">
                <a:extLst>
                  <a:ext uri="{FF2B5EF4-FFF2-40B4-BE49-F238E27FC236}">
                    <a16:creationId xmlns:a16="http://schemas.microsoft.com/office/drawing/2014/main" id="{69D90B9D-FBC6-4806-BE45-C2EEB8A11A68}"/>
                  </a:ext>
                </a:extLst>
              </p:cNvPr>
              <p:cNvSpPr/>
              <p:nvPr/>
            </p:nvSpPr>
            <p:spPr bwMode="auto">
              <a:xfrm rot="6719987">
                <a:off x="2571971" y="5036616"/>
                <a:ext cx="457903" cy="282781"/>
              </a:xfrm>
              <a:prstGeom prst="round2SameRect">
                <a:avLst/>
              </a:prstGeom>
              <a:solidFill>
                <a:srgbClr val="FFCC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4" name="フリーフォーム: 図形 193">
                <a:extLst>
                  <a:ext uri="{FF2B5EF4-FFF2-40B4-BE49-F238E27FC236}">
                    <a16:creationId xmlns:a16="http://schemas.microsoft.com/office/drawing/2014/main" id="{1E44ACE9-721B-4C10-BC04-0E3D8062C2CA}"/>
                  </a:ext>
                </a:extLst>
              </p:cNvPr>
              <p:cNvSpPr/>
              <p:nvPr/>
            </p:nvSpPr>
            <p:spPr bwMode="auto">
              <a:xfrm>
                <a:off x="2551928" y="4248145"/>
                <a:ext cx="1513635" cy="1149634"/>
              </a:xfrm>
              <a:custGeom>
                <a:avLst/>
                <a:gdLst>
                  <a:gd name="connsiteX0" fmla="*/ 322334 w 1513635"/>
                  <a:gd name="connsiteY0" fmla="*/ 0 h 1149634"/>
                  <a:gd name="connsiteX1" fmla="*/ 1191301 w 1513635"/>
                  <a:gd name="connsiteY1" fmla="*/ 0 h 1149634"/>
                  <a:gd name="connsiteX2" fmla="*/ 1513635 w 1513635"/>
                  <a:gd name="connsiteY2" fmla="*/ 1149634 h 1149634"/>
                  <a:gd name="connsiteX3" fmla="*/ 1421513 w 1513635"/>
                  <a:gd name="connsiteY3" fmla="*/ 1149634 h 1149634"/>
                  <a:gd name="connsiteX4" fmla="*/ 1116194 w 1513635"/>
                  <a:gd name="connsiteY4" fmla="*/ 60690 h 1149634"/>
                  <a:gd name="connsiteX5" fmla="*/ 397442 w 1513635"/>
                  <a:gd name="connsiteY5" fmla="*/ 60690 h 1149634"/>
                  <a:gd name="connsiteX6" fmla="*/ 92124 w 1513635"/>
                  <a:gd name="connsiteY6" fmla="*/ 1149634 h 1149634"/>
                  <a:gd name="connsiteX7" fmla="*/ 0 w 1513635"/>
                  <a:gd name="connsiteY7" fmla="*/ 1149634 h 11496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1513635" h="1149634">
                    <a:moveTo>
                      <a:pt x="322334" y="0"/>
                    </a:moveTo>
                    <a:lnTo>
                      <a:pt x="1191301" y="0"/>
                    </a:lnTo>
                    <a:lnTo>
                      <a:pt x="1513635" y="1149634"/>
                    </a:lnTo>
                    <a:lnTo>
                      <a:pt x="1421513" y="1149634"/>
                    </a:lnTo>
                    <a:lnTo>
                      <a:pt x="1116194" y="60690"/>
                    </a:lnTo>
                    <a:lnTo>
                      <a:pt x="397442" y="60690"/>
                    </a:lnTo>
                    <a:lnTo>
                      <a:pt x="92124" y="1149634"/>
                    </a:lnTo>
                    <a:lnTo>
                      <a:pt x="0" y="1149634"/>
                    </a:ln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5" name="フリーフォーム: 図形 194">
                <a:extLst>
                  <a:ext uri="{FF2B5EF4-FFF2-40B4-BE49-F238E27FC236}">
                    <a16:creationId xmlns:a16="http://schemas.microsoft.com/office/drawing/2014/main" id="{D2D85994-928D-4D43-A916-EB1047D6E5F4}"/>
                  </a:ext>
                </a:extLst>
              </p:cNvPr>
              <p:cNvSpPr/>
              <p:nvPr/>
            </p:nvSpPr>
            <p:spPr bwMode="auto">
              <a:xfrm>
                <a:off x="2471317" y="5094184"/>
                <a:ext cx="2205482" cy="743172"/>
              </a:xfrm>
              <a:custGeom>
                <a:avLst/>
                <a:gdLst>
                  <a:gd name="connsiteX0" fmla="*/ 1356556 w 2205482"/>
                  <a:gd name="connsiteY0" fmla="*/ 0 h 743172"/>
                  <a:gd name="connsiteX1" fmla="*/ 2047961 w 2205482"/>
                  <a:gd name="connsiteY1" fmla="*/ 0 h 743172"/>
                  <a:gd name="connsiteX2" fmla="*/ 2205482 w 2205482"/>
                  <a:gd name="connsiteY2" fmla="*/ 157521 h 743172"/>
                  <a:gd name="connsiteX3" fmla="*/ 2205482 w 2205482"/>
                  <a:gd name="connsiteY3" fmla="*/ 728521 h 743172"/>
                  <a:gd name="connsiteX4" fmla="*/ 2175625 w 2205482"/>
                  <a:gd name="connsiteY4" fmla="*/ 673513 h 743172"/>
                  <a:gd name="connsiteX5" fmla="*/ 1876623 w 2205482"/>
                  <a:gd name="connsiteY5" fmla="*/ 514535 h 743172"/>
                  <a:gd name="connsiteX6" fmla="*/ 1544375 w 2205482"/>
                  <a:gd name="connsiteY6" fmla="*/ 734763 h 743172"/>
                  <a:gd name="connsiteX7" fmla="*/ 1541765 w 2205482"/>
                  <a:gd name="connsiteY7" fmla="*/ 743172 h 743172"/>
                  <a:gd name="connsiteX8" fmla="*/ 538278 w 2205482"/>
                  <a:gd name="connsiteY8" fmla="*/ 743172 h 743172"/>
                  <a:gd name="connsiteX9" fmla="*/ 534494 w 2205482"/>
                  <a:gd name="connsiteY9" fmla="*/ 705637 h 743172"/>
                  <a:gd name="connsiteX10" fmla="*/ 108381 w 2205482"/>
                  <a:gd name="connsiteY10" fmla="*/ 358345 h 743172"/>
                  <a:gd name="connsiteX11" fmla="*/ 20724 w 2205482"/>
                  <a:gd name="connsiteY11" fmla="*/ 367182 h 743172"/>
                  <a:gd name="connsiteX12" fmla="*/ 0 w 2205482"/>
                  <a:gd name="connsiteY12" fmla="*/ 373615 h 743172"/>
                  <a:gd name="connsiteX13" fmla="*/ 0 w 2205482"/>
                  <a:gd name="connsiteY13" fmla="*/ 240669 h 743172"/>
                  <a:gd name="connsiteX14" fmla="*/ 108381 w 2205482"/>
                  <a:gd name="connsiteY14" fmla="*/ 229743 h 743172"/>
                  <a:gd name="connsiteX15" fmla="*/ 423468 w 2205482"/>
                  <a:gd name="connsiteY15" fmla="*/ 325989 h 743172"/>
                  <a:gd name="connsiteX16" fmla="*/ 504745 w 2205482"/>
                  <a:gd name="connsiteY16" fmla="*/ 393048 h 743172"/>
                  <a:gd name="connsiteX17" fmla="*/ 588735 w 2205482"/>
                  <a:gd name="connsiteY17" fmla="*/ 393048 h 743172"/>
                  <a:gd name="connsiteX18" fmla="*/ 588580 w 2205482"/>
                  <a:gd name="connsiteY18" fmla="*/ 391507 h 743172"/>
                  <a:gd name="connsiteX19" fmla="*/ 1250070 w 2205482"/>
                  <a:gd name="connsiteY19" fmla="*/ 391507 h 743172"/>
                  <a:gd name="connsiteX20" fmla="*/ 1356555 w 2205482"/>
                  <a:gd name="connsiteY20" fmla="*/ 285022 h 743172"/>
                  <a:gd name="connsiteX21" fmla="*/ 1356555 w 2205482"/>
                  <a:gd name="connsiteY21" fmla="*/ 129572 h 743172"/>
                  <a:gd name="connsiteX22" fmla="*/ 1356556 w 2205482"/>
                  <a:gd name="connsiteY22" fmla="*/ 129567 h 743172"/>
                  <a:gd name="connsiteX23" fmla="*/ 1356556 w 2205482"/>
                  <a:gd name="connsiteY23" fmla="*/ 0 h 74317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2205482" h="743172">
                    <a:moveTo>
                      <a:pt x="1356556" y="0"/>
                    </a:moveTo>
                    <a:lnTo>
                      <a:pt x="2047961" y="0"/>
                    </a:lnTo>
                    <a:cubicBezTo>
                      <a:pt x="2134957" y="0"/>
                      <a:pt x="2205482" y="70525"/>
                      <a:pt x="2205482" y="157521"/>
                    </a:cubicBezTo>
                    <a:lnTo>
                      <a:pt x="2205482" y="728521"/>
                    </a:lnTo>
                    <a:lnTo>
                      <a:pt x="2175625" y="673513"/>
                    </a:lnTo>
                    <a:cubicBezTo>
                      <a:pt x="2110826" y="577597"/>
                      <a:pt x="2001089" y="514535"/>
                      <a:pt x="1876623" y="514535"/>
                    </a:cubicBezTo>
                    <a:cubicBezTo>
                      <a:pt x="1727264" y="514535"/>
                      <a:pt x="1599115" y="605345"/>
                      <a:pt x="1544375" y="734763"/>
                    </a:cubicBezTo>
                    <a:lnTo>
                      <a:pt x="1541765" y="743172"/>
                    </a:lnTo>
                    <a:lnTo>
                      <a:pt x="538278" y="743172"/>
                    </a:lnTo>
                    <a:lnTo>
                      <a:pt x="534494" y="705637"/>
                    </a:lnTo>
                    <a:cubicBezTo>
                      <a:pt x="493937" y="507438"/>
                      <a:pt x="318570" y="358345"/>
                      <a:pt x="108381" y="358345"/>
                    </a:cubicBezTo>
                    <a:cubicBezTo>
                      <a:pt x="78354" y="358345"/>
                      <a:pt x="49038" y="361388"/>
                      <a:pt x="20724" y="367182"/>
                    </a:cubicBezTo>
                    <a:lnTo>
                      <a:pt x="0" y="373615"/>
                    </a:lnTo>
                    <a:lnTo>
                      <a:pt x="0" y="240669"/>
                    </a:lnTo>
                    <a:lnTo>
                      <a:pt x="108381" y="229743"/>
                    </a:lnTo>
                    <a:cubicBezTo>
                      <a:pt x="225097" y="229743"/>
                      <a:pt x="333525" y="265224"/>
                      <a:pt x="423468" y="325989"/>
                    </a:cubicBezTo>
                    <a:lnTo>
                      <a:pt x="504745" y="393048"/>
                    </a:lnTo>
                    <a:lnTo>
                      <a:pt x="588735" y="393048"/>
                    </a:lnTo>
                    <a:lnTo>
                      <a:pt x="588580" y="391507"/>
                    </a:lnTo>
                    <a:lnTo>
                      <a:pt x="1250070" y="391507"/>
                    </a:lnTo>
                    <a:cubicBezTo>
                      <a:pt x="1308880" y="391507"/>
                      <a:pt x="1356555" y="343832"/>
                      <a:pt x="1356555" y="285022"/>
                    </a:cubicBezTo>
                    <a:lnTo>
                      <a:pt x="1356555" y="129572"/>
                    </a:lnTo>
                    <a:lnTo>
                      <a:pt x="1356556" y="129567"/>
                    </a:lnTo>
                    <a:lnTo>
                      <a:pt x="1356556" y="0"/>
                    </a:lnTo>
                    <a:close/>
                  </a:path>
                </a:pathLst>
              </a:custGeom>
              <a:solidFill>
                <a:srgbClr val="FFCC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6" name="フリーフォーム: 図形 195">
                <a:extLst>
                  <a:ext uri="{FF2B5EF4-FFF2-40B4-BE49-F238E27FC236}">
                    <a16:creationId xmlns:a16="http://schemas.microsoft.com/office/drawing/2014/main" id="{09BE4FEB-CCA3-4534-9766-F3345A065C29}"/>
                  </a:ext>
                </a:extLst>
              </p:cNvPr>
              <p:cNvSpPr/>
              <p:nvPr/>
            </p:nvSpPr>
            <p:spPr bwMode="auto">
              <a:xfrm>
                <a:off x="583688" y="3718840"/>
                <a:ext cx="1348460" cy="1298213"/>
              </a:xfrm>
              <a:custGeom>
                <a:avLst/>
                <a:gdLst>
                  <a:gd name="connsiteX0" fmla="*/ 1207780 w 1348461"/>
                  <a:gd name="connsiteY0" fmla="*/ 0 h 1298213"/>
                  <a:gd name="connsiteX1" fmla="*/ 1348461 w 1348461"/>
                  <a:gd name="connsiteY1" fmla="*/ 0 h 1298213"/>
                  <a:gd name="connsiteX2" fmla="*/ 1348461 w 1348461"/>
                  <a:gd name="connsiteY2" fmla="*/ 1298213 h 1298213"/>
                  <a:gd name="connsiteX3" fmla="*/ 1207780 w 1348461"/>
                  <a:gd name="connsiteY3" fmla="*/ 1298213 h 1298213"/>
                  <a:gd name="connsiteX4" fmla="*/ 1207780 w 1348461"/>
                  <a:gd name="connsiteY4" fmla="*/ 1298212 h 1298213"/>
                  <a:gd name="connsiteX5" fmla="*/ 0 w 1348461"/>
                  <a:gd name="connsiteY5" fmla="*/ 1298212 h 1298213"/>
                  <a:gd name="connsiteX6" fmla="*/ 0 w 1348461"/>
                  <a:gd name="connsiteY6" fmla="*/ 1253208 h 1298213"/>
                  <a:gd name="connsiteX7" fmla="*/ 1207780 w 1348461"/>
                  <a:gd name="connsiteY7" fmla="*/ 1216627 h 1298213"/>
                  <a:gd name="connsiteX0" fmla="*/ 1207780 w 1348461"/>
                  <a:gd name="connsiteY0" fmla="*/ 0 h 1298213"/>
                  <a:gd name="connsiteX1" fmla="*/ 1348461 w 1348461"/>
                  <a:gd name="connsiteY1" fmla="*/ 0 h 1298213"/>
                  <a:gd name="connsiteX2" fmla="*/ 1348461 w 1348461"/>
                  <a:gd name="connsiteY2" fmla="*/ 1298213 h 1298213"/>
                  <a:gd name="connsiteX3" fmla="*/ 1207780 w 1348461"/>
                  <a:gd name="connsiteY3" fmla="*/ 1298213 h 1298213"/>
                  <a:gd name="connsiteX4" fmla="*/ 1207780 w 1348461"/>
                  <a:gd name="connsiteY4" fmla="*/ 1298212 h 1298213"/>
                  <a:gd name="connsiteX5" fmla="*/ 0 w 1348461"/>
                  <a:gd name="connsiteY5" fmla="*/ 1298212 h 1298213"/>
                  <a:gd name="connsiteX6" fmla="*/ 0 w 1348461"/>
                  <a:gd name="connsiteY6" fmla="*/ 1253208 h 1298213"/>
                  <a:gd name="connsiteX7" fmla="*/ 1207780 w 1348461"/>
                  <a:gd name="connsiteY7" fmla="*/ 1216627 h 1298213"/>
                  <a:gd name="connsiteX8" fmla="*/ 1207780 w 1348461"/>
                  <a:gd name="connsiteY8" fmla="*/ 0 h 1298213"/>
                  <a:gd name="connsiteX0" fmla="*/ 1207780 w 1348461"/>
                  <a:gd name="connsiteY0" fmla="*/ 0 h 1298213"/>
                  <a:gd name="connsiteX1" fmla="*/ 1348461 w 1348461"/>
                  <a:gd name="connsiteY1" fmla="*/ 0 h 1298213"/>
                  <a:gd name="connsiteX2" fmla="*/ 1348461 w 1348461"/>
                  <a:gd name="connsiteY2" fmla="*/ 1298213 h 1298213"/>
                  <a:gd name="connsiteX3" fmla="*/ 1207780 w 1348461"/>
                  <a:gd name="connsiteY3" fmla="*/ 1298213 h 1298213"/>
                  <a:gd name="connsiteX4" fmla="*/ 0 w 1348461"/>
                  <a:gd name="connsiteY4" fmla="*/ 1298212 h 1298213"/>
                  <a:gd name="connsiteX5" fmla="*/ 0 w 1348461"/>
                  <a:gd name="connsiteY5" fmla="*/ 1253208 h 1298213"/>
                  <a:gd name="connsiteX6" fmla="*/ 1207780 w 1348461"/>
                  <a:gd name="connsiteY6" fmla="*/ 1216627 h 1298213"/>
                  <a:gd name="connsiteX7" fmla="*/ 1207780 w 1348461"/>
                  <a:gd name="connsiteY7" fmla="*/ 0 h 1298213"/>
                  <a:gd name="connsiteX0" fmla="*/ 1207780 w 1348461"/>
                  <a:gd name="connsiteY0" fmla="*/ 0 h 1298213"/>
                  <a:gd name="connsiteX1" fmla="*/ 1348461 w 1348461"/>
                  <a:gd name="connsiteY1" fmla="*/ 0 h 1298213"/>
                  <a:gd name="connsiteX2" fmla="*/ 1348461 w 1348461"/>
                  <a:gd name="connsiteY2" fmla="*/ 1298213 h 1298213"/>
                  <a:gd name="connsiteX3" fmla="*/ 0 w 1348461"/>
                  <a:gd name="connsiteY3" fmla="*/ 1298212 h 1298213"/>
                  <a:gd name="connsiteX4" fmla="*/ 0 w 1348461"/>
                  <a:gd name="connsiteY4" fmla="*/ 1253208 h 1298213"/>
                  <a:gd name="connsiteX5" fmla="*/ 1207780 w 1348461"/>
                  <a:gd name="connsiteY5" fmla="*/ 1216627 h 1298213"/>
                  <a:gd name="connsiteX6" fmla="*/ 1207780 w 1348461"/>
                  <a:gd name="connsiteY6" fmla="*/ 0 h 129821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348461" h="1298213">
                    <a:moveTo>
                      <a:pt x="1207780" y="0"/>
                    </a:moveTo>
                    <a:lnTo>
                      <a:pt x="1348461" y="0"/>
                    </a:lnTo>
                    <a:lnTo>
                      <a:pt x="1348461" y="1298213"/>
                    </a:lnTo>
                    <a:lnTo>
                      <a:pt x="0" y="1298212"/>
                    </a:lnTo>
                    <a:lnTo>
                      <a:pt x="0" y="1253208"/>
                    </a:lnTo>
                    <a:lnTo>
                      <a:pt x="1207780" y="1216627"/>
                    </a:lnTo>
                    <a:lnTo>
                      <a:pt x="1207780" y="0"/>
                    </a:lnTo>
                    <a:close/>
                  </a:path>
                </a:pathLst>
              </a:custGeom>
              <a:solidFill>
                <a:srgbClr val="000000">
                  <a:lumMod val="85000"/>
                  <a:lumOff val="15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7" name="フリーフォーム: 図形 196">
                <a:extLst>
                  <a:ext uri="{FF2B5EF4-FFF2-40B4-BE49-F238E27FC236}">
                    <a16:creationId xmlns:a16="http://schemas.microsoft.com/office/drawing/2014/main" id="{88C7144D-286F-4EA4-B869-7694E007A58C}"/>
                  </a:ext>
                </a:extLst>
              </p:cNvPr>
              <p:cNvSpPr/>
              <p:nvPr/>
            </p:nvSpPr>
            <p:spPr bwMode="auto">
              <a:xfrm>
                <a:off x="2985898" y="5837356"/>
                <a:ext cx="1027185" cy="201934"/>
              </a:xfrm>
              <a:custGeom>
                <a:avLst/>
                <a:gdLst>
                  <a:gd name="connsiteX0" fmla="*/ 23698 w 1027185"/>
                  <a:gd name="connsiteY0" fmla="*/ 0 h 201934"/>
                  <a:gd name="connsiteX1" fmla="*/ 1027185 w 1027185"/>
                  <a:gd name="connsiteY1" fmla="*/ 0 h 201934"/>
                  <a:gd name="connsiteX2" fmla="*/ 1008785 w 1027185"/>
                  <a:gd name="connsiteY2" fmla="*/ 59277 h 201934"/>
                  <a:gd name="connsiteX3" fmla="*/ 1001459 w 1027185"/>
                  <a:gd name="connsiteY3" fmla="*/ 131947 h 201934"/>
                  <a:gd name="connsiteX4" fmla="*/ 1008514 w 1027185"/>
                  <a:gd name="connsiteY4" fmla="*/ 201933 h 201934"/>
                  <a:gd name="connsiteX5" fmla="*/ 134034 w 1027185"/>
                  <a:gd name="connsiteY5" fmla="*/ 201933 h 201934"/>
                  <a:gd name="connsiteX6" fmla="*/ 134034 w 1027185"/>
                  <a:gd name="connsiteY6" fmla="*/ 201934 h 201934"/>
                  <a:gd name="connsiteX7" fmla="*/ 0 w 1027185"/>
                  <a:gd name="connsiteY7" fmla="*/ 201934 h 201934"/>
                  <a:gd name="connsiteX8" fmla="*/ 19914 w 1027185"/>
                  <a:gd name="connsiteY8" fmla="*/ 137780 h 201934"/>
                  <a:gd name="connsiteX9" fmla="*/ 28751 w 1027185"/>
                  <a:gd name="connsiteY9" fmla="*/ 50122 h 201934"/>
                  <a:gd name="connsiteX10" fmla="*/ 23698 w 1027185"/>
                  <a:gd name="connsiteY10" fmla="*/ 0 h 20193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027185" h="201934">
                    <a:moveTo>
                      <a:pt x="23698" y="0"/>
                    </a:moveTo>
                    <a:lnTo>
                      <a:pt x="1027185" y="0"/>
                    </a:lnTo>
                    <a:lnTo>
                      <a:pt x="1008785" y="59277"/>
                    </a:lnTo>
                    <a:cubicBezTo>
                      <a:pt x="1003982" y="82750"/>
                      <a:pt x="1001459" y="107054"/>
                      <a:pt x="1001459" y="131947"/>
                    </a:cubicBezTo>
                    <a:lnTo>
                      <a:pt x="1008514" y="201933"/>
                    </a:lnTo>
                    <a:lnTo>
                      <a:pt x="134034" y="201933"/>
                    </a:lnTo>
                    <a:lnTo>
                      <a:pt x="134034" y="201934"/>
                    </a:lnTo>
                    <a:lnTo>
                      <a:pt x="0" y="201934"/>
                    </a:lnTo>
                    <a:lnTo>
                      <a:pt x="19914" y="137780"/>
                    </a:lnTo>
                    <a:cubicBezTo>
                      <a:pt x="25708" y="109466"/>
                      <a:pt x="28751" y="80149"/>
                      <a:pt x="28751" y="50122"/>
                    </a:cubicBezTo>
                    <a:lnTo>
                      <a:pt x="23698" y="0"/>
                    </a:lnTo>
                    <a:close/>
                  </a:path>
                </a:pathLst>
              </a:custGeom>
              <a:solidFill>
                <a:srgbClr val="FF9933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  <p:sp>
            <p:nvSpPr>
              <p:cNvPr id="198" name="フリーフォーム: 図形 197">
                <a:extLst>
                  <a:ext uri="{FF2B5EF4-FFF2-40B4-BE49-F238E27FC236}">
                    <a16:creationId xmlns:a16="http://schemas.microsoft.com/office/drawing/2014/main" id="{B32F0FCD-BA12-4700-8045-DFFB6ECE6816}"/>
                  </a:ext>
                </a:extLst>
              </p:cNvPr>
              <p:cNvSpPr/>
              <p:nvPr/>
            </p:nvSpPr>
            <p:spPr bwMode="auto">
              <a:xfrm rot="9900000">
                <a:off x="3091928" y="4992138"/>
                <a:ext cx="392531" cy="229032"/>
              </a:xfrm>
              <a:custGeom>
                <a:avLst/>
                <a:gdLst>
                  <a:gd name="connsiteX0" fmla="*/ 205303 w 506969"/>
                  <a:gd name="connsiteY0" fmla="*/ 294684 h 295803"/>
                  <a:gd name="connsiteX1" fmla="*/ 24189 w 506969"/>
                  <a:gd name="connsiteY1" fmla="*/ 246155 h 295803"/>
                  <a:gd name="connsiteX2" fmla="*/ 1119 w 506969"/>
                  <a:gd name="connsiteY2" fmla="*/ 206196 h 295803"/>
                  <a:gd name="connsiteX3" fmla="*/ 18007 w 506969"/>
                  <a:gd name="connsiteY3" fmla="*/ 143169 h 295803"/>
                  <a:gd name="connsiteX4" fmla="*/ 99091 w 506969"/>
                  <a:gd name="connsiteY4" fmla="*/ 71528 h 295803"/>
                  <a:gd name="connsiteX5" fmla="*/ 132420 w 506969"/>
                  <a:gd name="connsiteY5" fmla="*/ 73617 h 295803"/>
                  <a:gd name="connsiteX6" fmla="*/ 132558 w 506969"/>
                  <a:gd name="connsiteY6" fmla="*/ 72533 h 295803"/>
                  <a:gd name="connsiteX7" fmla="*/ 339276 w 506969"/>
                  <a:gd name="connsiteY7" fmla="*/ 124043 h 295803"/>
                  <a:gd name="connsiteX8" fmla="*/ 361666 w 506969"/>
                  <a:gd name="connsiteY8" fmla="*/ 0 h 295803"/>
                  <a:gd name="connsiteX9" fmla="*/ 458535 w 506969"/>
                  <a:gd name="connsiteY9" fmla="*/ 0 h 295803"/>
                  <a:gd name="connsiteX10" fmla="*/ 506969 w 506969"/>
                  <a:gd name="connsiteY10" fmla="*/ 268336 h 295803"/>
                  <a:gd name="connsiteX11" fmla="*/ 313231 w 506969"/>
                  <a:gd name="connsiteY11" fmla="*/ 268336 h 295803"/>
                  <a:gd name="connsiteX12" fmla="*/ 313522 w 506969"/>
                  <a:gd name="connsiteY12" fmla="*/ 266721 h 295803"/>
                  <a:gd name="connsiteX13" fmla="*/ 246748 w 506969"/>
                  <a:gd name="connsiteY13" fmla="*/ 266068 h 295803"/>
                  <a:gd name="connsiteX14" fmla="*/ 245262 w 506969"/>
                  <a:gd name="connsiteY14" fmla="*/ 271614 h 295803"/>
                  <a:gd name="connsiteX15" fmla="*/ 205303 w 506969"/>
                  <a:gd name="connsiteY15" fmla="*/ 294684 h 2958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</a:cxnLst>
                <a:rect l="l" t="t" r="r" b="b"/>
                <a:pathLst>
                  <a:path w="506969" h="295803">
                    <a:moveTo>
                      <a:pt x="205303" y="294684"/>
                    </a:moveTo>
                    <a:lnTo>
                      <a:pt x="24189" y="246155"/>
                    </a:lnTo>
                    <a:cubicBezTo>
                      <a:pt x="6784" y="241491"/>
                      <a:pt x="-3545" y="223601"/>
                      <a:pt x="1119" y="206196"/>
                    </a:cubicBezTo>
                    <a:lnTo>
                      <a:pt x="18007" y="143169"/>
                    </a:lnTo>
                    <a:cubicBezTo>
                      <a:pt x="28500" y="104008"/>
                      <a:pt x="61313" y="76788"/>
                      <a:pt x="99091" y="71528"/>
                    </a:cubicBezTo>
                    <a:lnTo>
                      <a:pt x="132420" y="73617"/>
                    </a:lnTo>
                    <a:lnTo>
                      <a:pt x="132558" y="72533"/>
                    </a:lnTo>
                    <a:lnTo>
                      <a:pt x="339276" y="124043"/>
                    </a:lnTo>
                    <a:lnTo>
                      <a:pt x="361666" y="0"/>
                    </a:lnTo>
                    <a:lnTo>
                      <a:pt x="458535" y="0"/>
                    </a:lnTo>
                    <a:lnTo>
                      <a:pt x="506969" y="268336"/>
                    </a:lnTo>
                    <a:lnTo>
                      <a:pt x="313231" y="268336"/>
                    </a:lnTo>
                    <a:lnTo>
                      <a:pt x="313522" y="266721"/>
                    </a:lnTo>
                    <a:lnTo>
                      <a:pt x="246748" y="266068"/>
                    </a:lnTo>
                    <a:lnTo>
                      <a:pt x="245262" y="271614"/>
                    </a:lnTo>
                    <a:cubicBezTo>
                      <a:pt x="240598" y="289019"/>
                      <a:pt x="222708" y="299348"/>
                      <a:pt x="205303" y="294684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wrap="square" rtlCol="0" anchor="ctr">
                <a:noAutofit/>
              </a:bodyPr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sp>
            <p:nvSpPr>
              <p:cNvPr id="199" name="フリーフォーム: 図形 198">
                <a:extLst>
                  <a:ext uri="{FF2B5EF4-FFF2-40B4-BE49-F238E27FC236}">
                    <a16:creationId xmlns:a16="http://schemas.microsoft.com/office/drawing/2014/main" id="{3DC1ADAE-AFF5-4A6C-B80E-1EFF61B44C95}"/>
                  </a:ext>
                </a:extLst>
              </p:cNvPr>
              <p:cNvSpPr/>
              <p:nvPr/>
            </p:nvSpPr>
            <p:spPr bwMode="auto">
              <a:xfrm>
                <a:off x="3268914" y="4735187"/>
                <a:ext cx="194285" cy="259605"/>
              </a:xfrm>
              <a:custGeom>
                <a:avLst/>
                <a:gdLst>
                  <a:gd name="connsiteX0" fmla="*/ 101040 w 491941"/>
                  <a:gd name="connsiteY0" fmla="*/ 0 h 663550"/>
                  <a:gd name="connsiteX1" fmla="*/ 122749 w 491941"/>
                  <a:gd name="connsiteY1" fmla="*/ 0 h 663550"/>
                  <a:gd name="connsiteX2" fmla="*/ 148591 w 491941"/>
                  <a:gd name="connsiteY2" fmla="*/ 23518 h 663550"/>
                  <a:gd name="connsiteX3" fmla="*/ 240662 w 491941"/>
                  <a:gd name="connsiteY3" fmla="*/ 48609 h 663550"/>
                  <a:gd name="connsiteX4" fmla="*/ 332733 w 491941"/>
                  <a:gd name="connsiteY4" fmla="*/ 23518 h 663550"/>
                  <a:gd name="connsiteX5" fmla="*/ 358575 w 491941"/>
                  <a:gd name="connsiteY5" fmla="*/ 0 h 663550"/>
                  <a:gd name="connsiteX6" fmla="*/ 390901 w 491941"/>
                  <a:gd name="connsiteY6" fmla="*/ 0 h 663550"/>
                  <a:gd name="connsiteX7" fmla="*/ 491941 w 491941"/>
                  <a:gd name="connsiteY7" fmla="*/ 101040 h 663550"/>
                  <a:gd name="connsiteX8" fmla="*/ 491941 w 491941"/>
                  <a:gd name="connsiteY8" fmla="*/ 663550 h 663550"/>
                  <a:gd name="connsiteX9" fmla="*/ 0 w 491941"/>
                  <a:gd name="connsiteY9" fmla="*/ 663550 h 663550"/>
                  <a:gd name="connsiteX10" fmla="*/ 0 w 491941"/>
                  <a:gd name="connsiteY10" fmla="*/ 101040 h 663550"/>
                  <a:gd name="connsiteX11" fmla="*/ 101040 w 491941"/>
                  <a:gd name="connsiteY11" fmla="*/ 0 h 663550"/>
                  <a:gd name="connsiteX0" fmla="*/ 101040 w 491941"/>
                  <a:gd name="connsiteY0" fmla="*/ 0 h 663550"/>
                  <a:gd name="connsiteX1" fmla="*/ 122749 w 491941"/>
                  <a:gd name="connsiteY1" fmla="*/ 0 h 663550"/>
                  <a:gd name="connsiteX2" fmla="*/ 148591 w 491941"/>
                  <a:gd name="connsiteY2" fmla="*/ 23518 h 663550"/>
                  <a:gd name="connsiteX3" fmla="*/ 332733 w 491941"/>
                  <a:gd name="connsiteY3" fmla="*/ 23518 h 663550"/>
                  <a:gd name="connsiteX4" fmla="*/ 358575 w 491941"/>
                  <a:gd name="connsiteY4" fmla="*/ 0 h 663550"/>
                  <a:gd name="connsiteX5" fmla="*/ 390901 w 491941"/>
                  <a:gd name="connsiteY5" fmla="*/ 0 h 663550"/>
                  <a:gd name="connsiteX6" fmla="*/ 491941 w 491941"/>
                  <a:gd name="connsiteY6" fmla="*/ 101040 h 663550"/>
                  <a:gd name="connsiteX7" fmla="*/ 491941 w 491941"/>
                  <a:gd name="connsiteY7" fmla="*/ 663550 h 663550"/>
                  <a:gd name="connsiteX8" fmla="*/ 0 w 491941"/>
                  <a:gd name="connsiteY8" fmla="*/ 663550 h 663550"/>
                  <a:gd name="connsiteX9" fmla="*/ 0 w 491941"/>
                  <a:gd name="connsiteY9" fmla="*/ 101040 h 663550"/>
                  <a:gd name="connsiteX10" fmla="*/ 101040 w 491941"/>
                  <a:gd name="connsiteY10" fmla="*/ 0 h 663550"/>
                  <a:gd name="connsiteX0" fmla="*/ 101040 w 491941"/>
                  <a:gd name="connsiteY0" fmla="*/ 0 h 663550"/>
                  <a:gd name="connsiteX1" fmla="*/ 122749 w 491941"/>
                  <a:gd name="connsiteY1" fmla="*/ 0 h 663550"/>
                  <a:gd name="connsiteX2" fmla="*/ 332733 w 491941"/>
                  <a:gd name="connsiteY2" fmla="*/ 23518 h 663550"/>
                  <a:gd name="connsiteX3" fmla="*/ 358575 w 491941"/>
                  <a:gd name="connsiteY3" fmla="*/ 0 h 663550"/>
                  <a:gd name="connsiteX4" fmla="*/ 390901 w 491941"/>
                  <a:gd name="connsiteY4" fmla="*/ 0 h 663550"/>
                  <a:gd name="connsiteX5" fmla="*/ 491941 w 491941"/>
                  <a:gd name="connsiteY5" fmla="*/ 101040 h 663550"/>
                  <a:gd name="connsiteX6" fmla="*/ 491941 w 491941"/>
                  <a:gd name="connsiteY6" fmla="*/ 663550 h 663550"/>
                  <a:gd name="connsiteX7" fmla="*/ 0 w 491941"/>
                  <a:gd name="connsiteY7" fmla="*/ 663550 h 663550"/>
                  <a:gd name="connsiteX8" fmla="*/ 0 w 491941"/>
                  <a:gd name="connsiteY8" fmla="*/ 101040 h 663550"/>
                  <a:gd name="connsiteX9" fmla="*/ 101040 w 491941"/>
                  <a:gd name="connsiteY9" fmla="*/ 0 h 663550"/>
                  <a:gd name="connsiteX0" fmla="*/ 101040 w 491941"/>
                  <a:gd name="connsiteY0" fmla="*/ 0 h 663550"/>
                  <a:gd name="connsiteX1" fmla="*/ 122749 w 491941"/>
                  <a:gd name="connsiteY1" fmla="*/ 0 h 663550"/>
                  <a:gd name="connsiteX2" fmla="*/ 358575 w 491941"/>
                  <a:gd name="connsiteY2" fmla="*/ 0 h 663550"/>
                  <a:gd name="connsiteX3" fmla="*/ 390901 w 491941"/>
                  <a:gd name="connsiteY3" fmla="*/ 0 h 663550"/>
                  <a:gd name="connsiteX4" fmla="*/ 491941 w 491941"/>
                  <a:gd name="connsiteY4" fmla="*/ 101040 h 663550"/>
                  <a:gd name="connsiteX5" fmla="*/ 491941 w 491941"/>
                  <a:gd name="connsiteY5" fmla="*/ 663550 h 663550"/>
                  <a:gd name="connsiteX6" fmla="*/ 0 w 491941"/>
                  <a:gd name="connsiteY6" fmla="*/ 663550 h 663550"/>
                  <a:gd name="connsiteX7" fmla="*/ 0 w 491941"/>
                  <a:gd name="connsiteY7" fmla="*/ 101040 h 663550"/>
                  <a:gd name="connsiteX8" fmla="*/ 101040 w 491941"/>
                  <a:gd name="connsiteY8" fmla="*/ 0 h 6635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491941" h="663550">
                    <a:moveTo>
                      <a:pt x="101040" y="0"/>
                    </a:moveTo>
                    <a:lnTo>
                      <a:pt x="122749" y="0"/>
                    </a:lnTo>
                    <a:lnTo>
                      <a:pt x="358575" y="0"/>
                    </a:lnTo>
                    <a:lnTo>
                      <a:pt x="390901" y="0"/>
                    </a:lnTo>
                    <a:cubicBezTo>
                      <a:pt x="446704" y="0"/>
                      <a:pt x="491941" y="45237"/>
                      <a:pt x="491941" y="101040"/>
                    </a:cubicBezTo>
                    <a:lnTo>
                      <a:pt x="491941" y="663550"/>
                    </a:lnTo>
                    <a:lnTo>
                      <a:pt x="0" y="663550"/>
                    </a:lnTo>
                    <a:lnTo>
                      <a:pt x="0" y="101040"/>
                    </a:lnTo>
                    <a:cubicBezTo>
                      <a:pt x="0" y="45237"/>
                      <a:pt x="45237" y="0"/>
                      <a:pt x="101040" y="0"/>
                    </a:cubicBezTo>
                    <a:close/>
                  </a:path>
                </a:pathLst>
              </a:custGeom>
              <a:solidFill>
                <a:srgbClr val="FFC000"/>
              </a:solidFill>
              <a:ln w="19050">
                <a:noFill/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1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srgbClr val="000000"/>
                  </a:solidFill>
                  <a:effectLst/>
                  <a:uLnTx/>
                  <a:uFillTx/>
                  <a:latin typeface="Arial" charset="0"/>
                  <a:ea typeface="ＭＳ Ｐゴシック" charset="-128"/>
                </a:endParaRPr>
              </a:p>
            </p:txBody>
          </p:sp>
          <p:grpSp>
            <p:nvGrpSpPr>
              <p:cNvPr id="200" name="グループ化 199">
                <a:extLst>
                  <a:ext uri="{FF2B5EF4-FFF2-40B4-BE49-F238E27FC236}">
                    <a16:creationId xmlns:a16="http://schemas.microsoft.com/office/drawing/2014/main" id="{8C3831F2-8A0D-4124-909A-6D3FD9F2FBCC}"/>
                  </a:ext>
                </a:extLst>
              </p:cNvPr>
              <p:cNvGrpSpPr/>
              <p:nvPr/>
            </p:nvGrpSpPr>
            <p:grpSpPr>
              <a:xfrm rot="3326337">
                <a:off x="3053287" y="4596528"/>
                <a:ext cx="213611" cy="400630"/>
                <a:chOff x="6821828" y="3229432"/>
                <a:chExt cx="275887" cy="517429"/>
              </a:xfrm>
            </p:grpSpPr>
            <p:sp>
              <p:nvSpPr>
                <p:cNvPr id="202" name="フリーフォーム: 図形 201">
                  <a:extLst>
                    <a:ext uri="{FF2B5EF4-FFF2-40B4-BE49-F238E27FC236}">
                      <a16:creationId xmlns:a16="http://schemas.microsoft.com/office/drawing/2014/main" id="{6D03D722-BF03-498F-8A74-766CC8FF11A9}"/>
                    </a:ext>
                  </a:extLst>
                </p:cNvPr>
                <p:cNvSpPr/>
                <p:nvPr/>
              </p:nvSpPr>
              <p:spPr bwMode="auto">
                <a:xfrm rot="21155129" flipH="1">
                  <a:off x="6821828" y="3548210"/>
                  <a:ext cx="198018" cy="198651"/>
                </a:xfrm>
                <a:custGeom>
                  <a:avLst/>
                  <a:gdLst>
                    <a:gd name="connsiteX0" fmla="*/ 231749 w 1059772"/>
                    <a:gd name="connsiteY0" fmla="*/ 1241256 h 1319003"/>
                    <a:gd name="connsiteX1" fmla="*/ 175907 w 1059772"/>
                    <a:gd name="connsiteY1" fmla="*/ 1201964 h 1319003"/>
                    <a:gd name="connsiteX2" fmla="*/ 173033 w 1059772"/>
                    <a:gd name="connsiteY2" fmla="*/ 1195732 h 1319003"/>
                    <a:gd name="connsiteX3" fmla="*/ 151573 w 1059772"/>
                    <a:gd name="connsiteY3" fmla="*/ 1156319 h 1319003"/>
                    <a:gd name="connsiteX4" fmla="*/ 75653 w 1059772"/>
                    <a:gd name="connsiteY4" fmla="*/ 837558 h 1319003"/>
                    <a:gd name="connsiteX5" fmla="*/ 76737 w 1059772"/>
                    <a:gd name="connsiteY5" fmla="*/ 798091 h 1319003"/>
                    <a:gd name="connsiteX6" fmla="*/ 64179 w 1059772"/>
                    <a:gd name="connsiteY6" fmla="*/ 772999 h 1319003"/>
                    <a:gd name="connsiteX7" fmla="*/ 24807 w 1059772"/>
                    <a:gd name="connsiteY7" fmla="*/ 661975 h 1319003"/>
                    <a:gd name="connsiteX8" fmla="*/ 25270 w 1059772"/>
                    <a:gd name="connsiteY8" fmla="*/ 319176 h 1319003"/>
                    <a:gd name="connsiteX9" fmla="*/ 34629 w 1059772"/>
                    <a:gd name="connsiteY9" fmla="*/ 296444 h 1319003"/>
                    <a:gd name="connsiteX10" fmla="*/ 13495 w 1059772"/>
                    <a:gd name="connsiteY10" fmla="*/ 192959 h 1319003"/>
                    <a:gd name="connsiteX11" fmla="*/ 33874 w 1059772"/>
                    <a:gd name="connsiteY11" fmla="*/ 163967 h 1319003"/>
                    <a:gd name="connsiteX12" fmla="*/ 144406 w 1059772"/>
                    <a:gd name="connsiteY12" fmla="*/ 47459 h 1319003"/>
                    <a:gd name="connsiteX13" fmla="*/ 211003 w 1059772"/>
                    <a:gd name="connsiteY13" fmla="*/ 0 h 1319003"/>
                    <a:gd name="connsiteX14" fmla="*/ 418001 w 1059772"/>
                    <a:gd name="connsiteY14" fmla="*/ 0 h 1319003"/>
                    <a:gd name="connsiteX15" fmla="*/ 377203 w 1059772"/>
                    <a:gd name="connsiteY15" fmla="*/ 199776 h 1319003"/>
                    <a:gd name="connsiteX16" fmla="*/ 391936 w 1059772"/>
                    <a:gd name="connsiteY16" fmla="*/ 201350 h 1319003"/>
                    <a:gd name="connsiteX17" fmla="*/ 557350 w 1059772"/>
                    <a:gd name="connsiteY17" fmla="*/ 265044 h 1319003"/>
                    <a:gd name="connsiteX18" fmla="*/ 560026 w 1059772"/>
                    <a:gd name="connsiteY18" fmla="*/ 266860 h 1319003"/>
                    <a:gd name="connsiteX19" fmla="*/ 562800 w 1059772"/>
                    <a:gd name="connsiteY19" fmla="*/ 266131 h 1319003"/>
                    <a:gd name="connsiteX20" fmla="*/ 855642 w 1059772"/>
                    <a:gd name="connsiteY20" fmla="*/ 276724 h 1319003"/>
                    <a:gd name="connsiteX21" fmla="*/ 855383 w 1059772"/>
                    <a:gd name="connsiteY21" fmla="*/ 277624 h 1319003"/>
                    <a:gd name="connsiteX22" fmla="*/ 865821 w 1059772"/>
                    <a:gd name="connsiteY22" fmla="*/ 280552 h 1319003"/>
                    <a:gd name="connsiteX23" fmla="*/ 884762 w 1059772"/>
                    <a:gd name="connsiteY23" fmla="*/ 290267 h 1319003"/>
                    <a:gd name="connsiteX24" fmla="*/ 915874 w 1059772"/>
                    <a:gd name="connsiteY24" fmla="*/ 435609 h 1319003"/>
                    <a:gd name="connsiteX25" fmla="*/ 809366 w 1059772"/>
                    <a:gd name="connsiteY25" fmla="*/ 482036 h 1319003"/>
                    <a:gd name="connsiteX26" fmla="*/ 797403 w 1059772"/>
                    <a:gd name="connsiteY26" fmla="*/ 478681 h 1319003"/>
                    <a:gd name="connsiteX27" fmla="*/ 797313 w 1059772"/>
                    <a:gd name="connsiteY27" fmla="*/ 478990 h 1319003"/>
                    <a:gd name="connsiteX28" fmla="*/ 538290 w 1059772"/>
                    <a:gd name="connsiteY28" fmla="*/ 493051 h 1319003"/>
                    <a:gd name="connsiteX29" fmla="*/ 520853 w 1059772"/>
                    <a:gd name="connsiteY29" fmla="*/ 501373 h 1319003"/>
                    <a:gd name="connsiteX30" fmla="*/ 532491 w 1059772"/>
                    <a:gd name="connsiteY30" fmla="*/ 524655 h 1319003"/>
                    <a:gd name="connsiteX31" fmla="*/ 918445 w 1059772"/>
                    <a:gd name="connsiteY31" fmla="*/ 747102 h 1319003"/>
                    <a:gd name="connsiteX32" fmla="*/ 952321 w 1059772"/>
                    <a:gd name="connsiteY32" fmla="*/ 744915 h 1319003"/>
                    <a:gd name="connsiteX33" fmla="*/ 957900 w 1059772"/>
                    <a:gd name="connsiteY33" fmla="*/ 743711 h 1319003"/>
                    <a:gd name="connsiteX34" fmla="*/ 976238 w 1059772"/>
                    <a:gd name="connsiteY34" fmla="*/ 743391 h 1319003"/>
                    <a:gd name="connsiteX35" fmla="*/ 1059495 w 1059772"/>
                    <a:gd name="connsiteY35" fmla="*/ 838207 h 1319003"/>
                    <a:gd name="connsiteX36" fmla="*/ 980528 w 1059772"/>
                    <a:gd name="connsiteY36" fmla="*/ 918221 h 1319003"/>
                    <a:gd name="connsiteX37" fmla="*/ 974021 w 1059772"/>
                    <a:gd name="connsiteY37" fmla="*/ 918335 h 1319003"/>
                    <a:gd name="connsiteX38" fmla="*/ 974030 w 1059772"/>
                    <a:gd name="connsiteY38" fmla="*/ 918421 h 1319003"/>
                    <a:gd name="connsiteX39" fmla="*/ 922140 w 1059772"/>
                    <a:gd name="connsiteY39" fmla="*/ 921771 h 1319003"/>
                    <a:gd name="connsiteX40" fmla="*/ 870840 w 1059772"/>
                    <a:gd name="connsiteY40" fmla="*/ 920707 h 1319003"/>
                    <a:gd name="connsiteX41" fmla="*/ 620068 w 1059772"/>
                    <a:gd name="connsiteY41" fmla="*/ 848255 h 1319003"/>
                    <a:gd name="connsiteX42" fmla="*/ 589927 w 1059772"/>
                    <a:gd name="connsiteY42" fmla="*/ 829677 h 1319003"/>
                    <a:gd name="connsiteX43" fmla="*/ 616709 w 1059772"/>
                    <a:gd name="connsiteY43" fmla="*/ 854870 h 1319003"/>
                    <a:gd name="connsiteX44" fmla="*/ 887630 w 1059772"/>
                    <a:gd name="connsiteY44" fmla="*/ 979551 h 1319003"/>
                    <a:gd name="connsiteX45" fmla="*/ 887524 w 1059772"/>
                    <a:gd name="connsiteY45" fmla="*/ 980266 h 1319003"/>
                    <a:gd name="connsiteX46" fmla="*/ 901527 w 1059772"/>
                    <a:gd name="connsiteY46" fmla="*/ 981631 h 1319003"/>
                    <a:gd name="connsiteX47" fmla="*/ 979852 w 1059772"/>
                    <a:gd name="connsiteY47" fmla="*/ 1074589 h 1319003"/>
                    <a:gd name="connsiteX48" fmla="*/ 881757 w 1059772"/>
                    <a:gd name="connsiteY48" fmla="*/ 1169473 h 1319003"/>
                    <a:gd name="connsiteX49" fmla="*/ 861988 w 1059772"/>
                    <a:gd name="connsiteY49" fmla="*/ 1167546 h 1319003"/>
                    <a:gd name="connsiteX50" fmla="*/ 857645 w 1059772"/>
                    <a:gd name="connsiteY50" fmla="*/ 1166242 h 1319003"/>
                    <a:gd name="connsiteX51" fmla="*/ 800804 w 1059772"/>
                    <a:gd name="connsiteY51" fmla="*/ 1155368 h 1319003"/>
                    <a:gd name="connsiteX52" fmla="*/ 449600 w 1059772"/>
                    <a:gd name="connsiteY52" fmla="*/ 957070 h 1319003"/>
                    <a:gd name="connsiteX53" fmla="*/ 432966 w 1059772"/>
                    <a:gd name="connsiteY53" fmla="*/ 938380 h 1319003"/>
                    <a:gd name="connsiteX54" fmla="*/ 442381 w 1059772"/>
                    <a:gd name="connsiteY54" fmla="*/ 953343 h 1319003"/>
                    <a:gd name="connsiteX55" fmla="*/ 634655 w 1059772"/>
                    <a:gd name="connsiteY55" fmla="*/ 1125537 h 1319003"/>
                    <a:gd name="connsiteX56" fmla="*/ 671306 w 1059772"/>
                    <a:gd name="connsiteY56" fmla="*/ 1143091 h 1319003"/>
                    <a:gd name="connsiteX57" fmla="*/ 680029 w 1059772"/>
                    <a:gd name="connsiteY57" fmla="*/ 1145898 h 1319003"/>
                    <a:gd name="connsiteX58" fmla="*/ 733112 w 1059772"/>
                    <a:gd name="connsiteY58" fmla="*/ 1228910 h 1319003"/>
                    <a:gd name="connsiteX59" fmla="*/ 646199 w 1059772"/>
                    <a:gd name="connsiteY59" fmla="*/ 1319003 h 1319003"/>
                    <a:gd name="connsiteX60" fmla="*/ 612368 w 1059772"/>
                    <a:gd name="connsiteY60" fmla="*/ 1311923 h 1319003"/>
                    <a:gd name="connsiteX61" fmla="*/ 608168 w 1059772"/>
                    <a:gd name="connsiteY61" fmla="*/ 1309560 h 1319003"/>
                    <a:gd name="connsiteX62" fmla="*/ 550918 w 1059772"/>
                    <a:gd name="connsiteY62" fmla="*/ 1282139 h 1319003"/>
                    <a:gd name="connsiteX63" fmla="*/ 272929 w 1059772"/>
                    <a:gd name="connsiteY63" fmla="*/ 1018008 h 1319003"/>
                    <a:gd name="connsiteX64" fmla="*/ 263877 w 1059772"/>
                    <a:gd name="connsiteY64" fmla="*/ 1001363 h 1319003"/>
                    <a:gd name="connsiteX65" fmla="*/ 260179 w 1059772"/>
                    <a:gd name="connsiteY65" fmla="*/ 999627 h 1319003"/>
                    <a:gd name="connsiteX66" fmla="*/ 265380 w 1059772"/>
                    <a:gd name="connsiteY66" fmla="*/ 1016581 h 1319003"/>
                    <a:gd name="connsiteX67" fmla="*/ 294131 w 1059772"/>
                    <a:gd name="connsiteY67" fmla="*/ 1085202 h 1319003"/>
                    <a:gd name="connsiteX68" fmla="*/ 310035 w 1059772"/>
                    <a:gd name="connsiteY68" fmla="*/ 1114410 h 1319003"/>
                    <a:gd name="connsiteX69" fmla="*/ 312317 w 1059772"/>
                    <a:gd name="connsiteY69" fmla="*/ 1117583 h 1319003"/>
                    <a:gd name="connsiteX70" fmla="*/ 323049 w 1059772"/>
                    <a:gd name="connsiteY70" fmla="*/ 1148551 h 1319003"/>
                    <a:gd name="connsiteX71" fmla="*/ 255745 w 1059772"/>
                    <a:gd name="connsiteY71" fmla="*/ 1241597 h 1319003"/>
                    <a:gd name="connsiteX72" fmla="*/ 231749 w 1059772"/>
                    <a:gd name="connsiteY72" fmla="*/ 1241256 h 1319003"/>
                    <a:gd name="connsiteX0" fmla="*/ 231749 w 1059772"/>
                    <a:gd name="connsiteY0" fmla="*/ 1241256 h 1319003"/>
                    <a:gd name="connsiteX1" fmla="*/ 175907 w 1059772"/>
                    <a:gd name="connsiteY1" fmla="*/ 1201964 h 1319003"/>
                    <a:gd name="connsiteX2" fmla="*/ 173033 w 1059772"/>
                    <a:gd name="connsiteY2" fmla="*/ 1195732 h 1319003"/>
                    <a:gd name="connsiteX3" fmla="*/ 151573 w 1059772"/>
                    <a:gd name="connsiteY3" fmla="*/ 1156319 h 1319003"/>
                    <a:gd name="connsiteX4" fmla="*/ 75653 w 1059772"/>
                    <a:gd name="connsiteY4" fmla="*/ 837558 h 1319003"/>
                    <a:gd name="connsiteX5" fmla="*/ 76737 w 1059772"/>
                    <a:gd name="connsiteY5" fmla="*/ 798091 h 1319003"/>
                    <a:gd name="connsiteX6" fmla="*/ 64179 w 1059772"/>
                    <a:gd name="connsiteY6" fmla="*/ 772999 h 1319003"/>
                    <a:gd name="connsiteX7" fmla="*/ 24807 w 1059772"/>
                    <a:gd name="connsiteY7" fmla="*/ 661975 h 1319003"/>
                    <a:gd name="connsiteX8" fmla="*/ 25270 w 1059772"/>
                    <a:gd name="connsiteY8" fmla="*/ 319176 h 1319003"/>
                    <a:gd name="connsiteX9" fmla="*/ 34629 w 1059772"/>
                    <a:gd name="connsiteY9" fmla="*/ 296444 h 1319003"/>
                    <a:gd name="connsiteX10" fmla="*/ 13495 w 1059772"/>
                    <a:gd name="connsiteY10" fmla="*/ 192959 h 1319003"/>
                    <a:gd name="connsiteX11" fmla="*/ 33874 w 1059772"/>
                    <a:gd name="connsiteY11" fmla="*/ 163967 h 1319003"/>
                    <a:gd name="connsiteX12" fmla="*/ 144406 w 1059772"/>
                    <a:gd name="connsiteY12" fmla="*/ 47459 h 1319003"/>
                    <a:gd name="connsiteX13" fmla="*/ 418001 w 1059772"/>
                    <a:gd name="connsiteY13" fmla="*/ 0 h 1319003"/>
                    <a:gd name="connsiteX14" fmla="*/ 377203 w 1059772"/>
                    <a:gd name="connsiteY14" fmla="*/ 199776 h 1319003"/>
                    <a:gd name="connsiteX15" fmla="*/ 391936 w 1059772"/>
                    <a:gd name="connsiteY15" fmla="*/ 201350 h 1319003"/>
                    <a:gd name="connsiteX16" fmla="*/ 557350 w 1059772"/>
                    <a:gd name="connsiteY16" fmla="*/ 265044 h 1319003"/>
                    <a:gd name="connsiteX17" fmla="*/ 560026 w 1059772"/>
                    <a:gd name="connsiteY17" fmla="*/ 266860 h 1319003"/>
                    <a:gd name="connsiteX18" fmla="*/ 562800 w 1059772"/>
                    <a:gd name="connsiteY18" fmla="*/ 266131 h 1319003"/>
                    <a:gd name="connsiteX19" fmla="*/ 855642 w 1059772"/>
                    <a:gd name="connsiteY19" fmla="*/ 276724 h 1319003"/>
                    <a:gd name="connsiteX20" fmla="*/ 855383 w 1059772"/>
                    <a:gd name="connsiteY20" fmla="*/ 277624 h 1319003"/>
                    <a:gd name="connsiteX21" fmla="*/ 865821 w 1059772"/>
                    <a:gd name="connsiteY21" fmla="*/ 280552 h 1319003"/>
                    <a:gd name="connsiteX22" fmla="*/ 884762 w 1059772"/>
                    <a:gd name="connsiteY22" fmla="*/ 290267 h 1319003"/>
                    <a:gd name="connsiteX23" fmla="*/ 915874 w 1059772"/>
                    <a:gd name="connsiteY23" fmla="*/ 435609 h 1319003"/>
                    <a:gd name="connsiteX24" fmla="*/ 809366 w 1059772"/>
                    <a:gd name="connsiteY24" fmla="*/ 482036 h 1319003"/>
                    <a:gd name="connsiteX25" fmla="*/ 797403 w 1059772"/>
                    <a:gd name="connsiteY25" fmla="*/ 478681 h 1319003"/>
                    <a:gd name="connsiteX26" fmla="*/ 797313 w 1059772"/>
                    <a:gd name="connsiteY26" fmla="*/ 478990 h 1319003"/>
                    <a:gd name="connsiteX27" fmla="*/ 538290 w 1059772"/>
                    <a:gd name="connsiteY27" fmla="*/ 493051 h 1319003"/>
                    <a:gd name="connsiteX28" fmla="*/ 520853 w 1059772"/>
                    <a:gd name="connsiteY28" fmla="*/ 501373 h 1319003"/>
                    <a:gd name="connsiteX29" fmla="*/ 532491 w 1059772"/>
                    <a:gd name="connsiteY29" fmla="*/ 524655 h 1319003"/>
                    <a:gd name="connsiteX30" fmla="*/ 918445 w 1059772"/>
                    <a:gd name="connsiteY30" fmla="*/ 747102 h 1319003"/>
                    <a:gd name="connsiteX31" fmla="*/ 952321 w 1059772"/>
                    <a:gd name="connsiteY31" fmla="*/ 744915 h 1319003"/>
                    <a:gd name="connsiteX32" fmla="*/ 957900 w 1059772"/>
                    <a:gd name="connsiteY32" fmla="*/ 743711 h 1319003"/>
                    <a:gd name="connsiteX33" fmla="*/ 976238 w 1059772"/>
                    <a:gd name="connsiteY33" fmla="*/ 743391 h 1319003"/>
                    <a:gd name="connsiteX34" fmla="*/ 1059495 w 1059772"/>
                    <a:gd name="connsiteY34" fmla="*/ 838207 h 1319003"/>
                    <a:gd name="connsiteX35" fmla="*/ 980528 w 1059772"/>
                    <a:gd name="connsiteY35" fmla="*/ 918221 h 1319003"/>
                    <a:gd name="connsiteX36" fmla="*/ 974021 w 1059772"/>
                    <a:gd name="connsiteY36" fmla="*/ 918335 h 1319003"/>
                    <a:gd name="connsiteX37" fmla="*/ 974030 w 1059772"/>
                    <a:gd name="connsiteY37" fmla="*/ 918421 h 1319003"/>
                    <a:gd name="connsiteX38" fmla="*/ 922140 w 1059772"/>
                    <a:gd name="connsiteY38" fmla="*/ 921771 h 1319003"/>
                    <a:gd name="connsiteX39" fmla="*/ 870840 w 1059772"/>
                    <a:gd name="connsiteY39" fmla="*/ 920707 h 1319003"/>
                    <a:gd name="connsiteX40" fmla="*/ 620068 w 1059772"/>
                    <a:gd name="connsiteY40" fmla="*/ 848255 h 1319003"/>
                    <a:gd name="connsiteX41" fmla="*/ 589927 w 1059772"/>
                    <a:gd name="connsiteY41" fmla="*/ 829677 h 1319003"/>
                    <a:gd name="connsiteX42" fmla="*/ 616709 w 1059772"/>
                    <a:gd name="connsiteY42" fmla="*/ 854870 h 1319003"/>
                    <a:gd name="connsiteX43" fmla="*/ 887630 w 1059772"/>
                    <a:gd name="connsiteY43" fmla="*/ 979551 h 1319003"/>
                    <a:gd name="connsiteX44" fmla="*/ 887524 w 1059772"/>
                    <a:gd name="connsiteY44" fmla="*/ 980266 h 1319003"/>
                    <a:gd name="connsiteX45" fmla="*/ 901527 w 1059772"/>
                    <a:gd name="connsiteY45" fmla="*/ 981631 h 1319003"/>
                    <a:gd name="connsiteX46" fmla="*/ 979852 w 1059772"/>
                    <a:gd name="connsiteY46" fmla="*/ 1074589 h 1319003"/>
                    <a:gd name="connsiteX47" fmla="*/ 881757 w 1059772"/>
                    <a:gd name="connsiteY47" fmla="*/ 1169473 h 1319003"/>
                    <a:gd name="connsiteX48" fmla="*/ 861988 w 1059772"/>
                    <a:gd name="connsiteY48" fmla="*/ 1167546 h 1319003"/>
                    <a:gd name="connsiteX49" fmla="*/ 857645 w 1059772"/>
                    <a:gd name="connsiteY49" fmla="*/ 1166242 h 1319003"/>
                    <a:gd name="connsiteX50" fmla="*/ 800804 w 1059772"/>
                    <a:gd name="connsiteY50" fmla="*/ 1155368 h 1319003"/>
                    <a:gd name="connsiteX51" fmla="*/ 449600 w 1059772"/>
                    <a:gd name="connsiteY51" fmla="*/ 957070 h 1319003"/>
                    <a:gd name="connsiteX52" fmla="*/ 432966 w 1059772"/>
                    <a:gd name="connsiteY52" fmla="*/ 938380 h 1319003"/>
                    <a:gd name="connsiteX53" fmla="*/ 442381 w 1059772"/>
                    <a:gd name="connsiteY53" fmla="*/ 953343 h 1319003"/>
                    <a:gd name="connsiteX54" fmla="*/ 634655 w 1059772"/>
                    <a:gd name="connsiteY54" fmla="*/ 1125537 h 1319003"/>
                    <a:gd name="connsiteX55" fmla="*/ 671306 w 1059772"/>
                    <a:gd name="connsiteY55" fmla="*/ 1143091 h 1319003"/>
                    <a:gd name="connsiteX56" fmla="*/ 680029 w 1059772"/>
                    <a:gd name="connsiteY56" fmla="*/ 1145898 h 1319003"/>
                    <a:gd name="connsiteX57" fmla="*/ 733112 w 1059772"/>
                    <a:gd name="connsiteY57" fmla="*/ 1228910 h 1319003"/>
                    <a:gd name="connsiteX58" fmla="*/ 646199 w 1059772"/>
                    <a:gd name="connsiteY58" fmla="*/ 1319003 h 1319003"/>
                    <a:gd name="connsiteX59" fmla="*/ 612368 w 1059772"/>
                    <a:gd name="connsiteY59" fmla="*/ 1311923 h 1319003"/>
                    <a:gd name="connsiteX60" fmla="*/ 608168 w 1059772"/>
                    <a:gd name="connsiteY60" fmla="*/ 1309560 h 1319003"/>
                    <a:gd name="connsiteX61" fmla="*/ 550918 w 1059772"/>
                    <a:gd name="connsiteY61" fmla="*/ 1282139 h 1319003"/>
                    <a:gd name="connsiteX62" fmla="*/ 272929 w 1059772"/>
                    <a:gd name="connsiteY62" fmla="*/ 1018008 h 1319003"/>
                    <a:gd name="connsiteX63" fmla="*/ 263877 w 1059772"/>
                    <a:gd name="connsiteY63" fmla="*/ 1001363 h 1319003"/>
                    <a:gd name="connsiteX64" fmla="*/ 260179 w 1059772"/>
                    <a:gd name="connsiteY64" fmla="*/ 999627 h 1319003"/>
                    <a:gd name="connsiteX65" fmla="*/ 265380 w 1059772"/>
                    <a:gd name="connsiteY65" fmla="*/ 1016581 h 1319003"/>
                    <a:gd name="connsiteX66" fmla="*/ 294131 w 1059772"/>
                    <a:gd name="connsiteY66" fmla="*/ 1085202 h 1319003"/>
                    <a:gd name="connsiteX67" fmla="*/ 310035 w 1059772"/>
                    <a:gd name="connsiteY67" fmla="*/ 1114410 h 1319003"/>
                    <a:gd name="connsiteX68" fmla="*/ 312317 w 1059772"/>
                    <a:gd name="connsiteY68" fmla="*/ 1117583 h 1319003"/>
                    <a:gd name="connsiteX69" fmla="*/ 323049 w 1059772"/>
                    <a:gd name="connsiteY69" fmla="*/ 1148551 h 1319003"/>
                    <a:gd name="connsiteX70" fmla="*/ 255745 w 1059772"/>
                    <a:gd name="connsiteY70" fmla="*/ 1241597 h 1319003"/>
                    <a:gd name="connsiteX71" fmla="*/ 231749 w 1059772"/>
                    <a:gd name="connsiteY71" fmla="*/ 1241256 h 1319003"/>
                    <a:gd name="connsiteX0" fmla="*/ 231749 w 1059772"/>
                    <a:gd name="connsiteY0" fmla="*/ 1241443 h 1319190"/>
                    <a:gd name="connsiteX1" fmla="*/ 175907 w 1059772"/>
                    <a:gd name="connsiteY1" fmla="*/ 1202151 h 1319190"/>
                    <a:gd name="connsiteX2" fmla="*/ 173033 w 1059772"/>
                    <a:gd name="connsiteY2" fmla="*/ 1195919 h 1319190"/>
                    <a:gd name="connsiteX3" fmla="*/ 151573 w 1059772"/>
                    <a:gd name="connsiteY3" fmla="*/ 1156506 h 1319190"/>
                    <a:gd name="connsiteX4" fmla="*/ 75653 w 1059772"/>
                    <a:gd name="connsiteY4" fmla="*/ 837745 h 1319190"/>
                    <a:gd name="connsiteX5" fmla="*/ 76737 w 1059772"/>
                    <a:gd name="connsiteY5" fmla="*/ 798278 h 1319190"/>
                    <a:gd name="connsiteX6" fmla="*/ 64179 w 1059772"/>
                    <a:gd name="connsiteY6" fmla="*/ 773186 h 1319190"/>
                    <a:gd name="connsiteX7" fmla="*/ 24807 w 1059772"/>
                    <a:gd name="connsiteY7" fmla="*/ 662162 h 1319190"/>
                    <a:gd name="connsiteX8" fmla="*/ 25270 w 1059772"/>
                    <a:gd name="connsiteY8" fmla="*/ 319363 h 1319190"/>
                    <a:gd name="connsiteX9" fmla="*/ 34629 w 1059772"/>
                    <a:gd name="connsiteY9" fmla="*/ 296631 h 1319190"/>
                    <a:gd name="connsiteX10" fmla="*/ 13495 w 1059772"/>
                    <a:gd name="connsiteY10" fmla="*/ 193146 h 1319190"/>
                    <a:gd name="connsiteX11" fmla="*/ 33874 w 1059772"/>
                    <a:gd name="connsiteY11" fmla="*/ 164154 h 1319190"/>
                    <a:gd name="connsiteX12" fmla="*/ 418001 w 1059772"/>
                    <a:gd name="connsiteY12" fmla="*/ 187 h 1319190"/>
                    <a:gd name="connsiteX13" fmla="*/ 377203 w 1059772"/>
                    <a:gd name="connsiteY13" fmla="*/ 199963 h 1319190"/>
                    <a:gd name="connsiteX14" fmla="*/ 391936 w 1059772"/>
                    <a:gd name="connsiteY14" fmla="*/ 201537 h 1319190"/>
                    <a:gd name="connsiteX15" fmla="*/ 557350 w 1059772"/>
                    <a:gd name="connsiteY15" fmla="*/ 265231 h 1319190"/>
                    <a:gd name="connsiteX16" fmla="*/ 560026 w 1059772"/>
                    <a:gd name="connsiteY16" fmla="*/ 267047 h 1319190"/>
                    <a:gd name="connsiteX17" fmla="*/ 562800 w 1059772"/>
                    <a:gd name="connsiteY17" fmla="*/ 266318 h 1319190"/>
                    <a:gd name="connsiteX18" fmla="*/ 855642 w 1059772"/>
                    <a:gd name="connsiteY18" fmla="*/ 276911 h 1319190"/>
                    <a:gd name="connsiteX19" fmla="*/ 855383 w 1059772"/>
                    <a:gd name="connsiteY19" fmla="*/ 277811 h 1319190"/>
                    <a:gd name="connsiteX20" fmla="*/ 865821 w 1059772"/>
                    <a:gd name="connsiteY20" fmla="*/ 280739 h 1319190"/>
                    <a:gd name="connsiteX21" fmla="*/ 884762 w 1059772"/>
                    <a:gd name="connsiteY21" fmla="*/ 290454 h 1319190"/>
                    <a:gd name="connsiteX22" fmla="*/ 915874 w 1059772"/>
                    <a:gd name="connsiteY22" fmla="*/ 435796 h 1319190"/>
                    <a:gd name="connsiteX23" fmla="*/ 809366 w 1059772"/>
                    <a:gd name="connsiteY23" fmla="*/ 482223 h 1319190"/>
                    <a:gd name="connsiteX24" fmla="*/ 797403 w 1059772"/>
                    <a:gd name="connsiteY24" fmla="*/ 478868 h 1319190"/>
                    <a:gd name="connsiteX25" fmla="*/ 797313 w 1059772"/>
                    <a:gd name="connsiteY25" fmla="*/ 479177 h 1319190"/>
                    <a:gd name="connsiteX26" fmla="*/ 538290 w 1059772"/>
                    <a:gd name="connsiteY26" fmla="*/ 493238 h 1319190"/>
                    <a:gd name="connsiteX27" fmla="*/ 520853 w 1059772"/>
                    <a:gd name="connsiteY27" fmla="*/ 501560 h 1319190"/>
                    <a:gd name="connsiteX28" fmla="*/ 532491 w 1059772"/>
                    <a:gd name="connsiteY28" fmla="*/ 524842 h 1319190"/>
                    <a:gd name="connsiteX29" fmla="*/ 918445 w 1059772"/>
                    <a:gd name="connsiteY29" fmla="*/ 747289 h 1319190"/>
                    <a:gd name="connsiteX30" fmla="*/ 952321 w 1059772"/>
                    <a:gd name="connsiteY30" fmla="*/ 745102 h 1319190"/>
                    <a:gd name="connsiteX31" fmla="*/ 957900 w 1059772"/>
                    <a:gd name="connsiteY31" fmla="*/ 743898 h 1319190"/>
                    <a:gd name="connsiteX32" fmla="*/ 976238 w 1059772"/>
                    <a:gd name="connsiteY32" fmla="*/ 743578 h 1319190"/>
                    <a:gd name="connsiteX33" fmla="*/ 1059495 w 1059772"/>
                    <a:gd name="connsiteY33" fmla="*/ 838394 h 1319190"/>
                    <a:gd name="connsiteX34" fmla="*/ 980528 w 1059772"/>
                    <a:gd name="connsiteY34" fmla="*/ 918408 h 1319190"/>
                    <a:gd name="connsiteX35" fmla="*/ 974021 w 1059772"/>
                    <a:gd name="connsiteY35" fmla="*/ 918522 h 1319190"/>
                    <a:gd name="connsiteX36" fmla="*/ 974030 w 1059772"/>
                    <a:gd name="connsiteY36" fmla="*/ 918608 h 1319190"/>
                    <a:gd name="connsiteX37" fmla="*/ 922140 w 1059772"/>
                    <a:gd name="connsiteY37" fmla="*/ 921958 h 1319190"/>
                    <a:gd name="connsiteX38" fmla="*/ 870840 w 1059772"/>
                    <a:gd name="connsiteY38" fmla="*/ 920894 h 1319190"/>
                    <a:gd name="connsiteX39" fmla="*/ 620068 w 1059772"/>
                    <a:gd name="connsiteY39" fmla="*/ 848442 h 1319190"/>
                    <a:gd name="connsiteX40" fmla="*/ 589927 w 1059772"/>
                    <a:gd name="connsiteY40" fmla="*/ 829864 h 1319190"/>
                    <a:gd name="connsiteX41" fmla="*/ 616709 w 1059772"/>
                    <a:gd name="connsiteY41" fmla="*/ 855057 h 1319190"/>
                    <a:gd name="connsiteX42" fmla="*/ 887630 w 1059772"/>
                    <a:gd name="connsiteY42" fmla="*/ 979738 h 1319190"/>
                    <a:gd name="connsiteX43" fmla="*/ 887524 w 1059772"/>
                    <a:gd name="connsiteY43" fmla="*/ 980453 h 1319190"/>
                    <a:gd name="connsiteX44" fmla="*/ 901527 w 1059772"/>
                    <a:gd name="connsiteY44" fmla="*/ 981818 h 1319190"/>
                    <a:gd name="connsiteX45" fmla="*/ 979852 w 1059772"/>
                    <a:gd name="connsiteY45" fmla="*/ 1074776 h 1319190"/>
                    <a:gd name="connsiteX46" fmla="*/ 881757 w 1059772"/>
                    <a:gd name="connsiteY46" fmla="*/ 1169660 h 1319190"/>
                    <a:gd name="connsiteX47" fmla="*/ 861988 w 1059772"/>
                    <a:gd name="connsiteY47" fmla="*/ 1167733 h 1319190"/>
                    <a:gd name="connsiteX48" fmla="*/ 857645 w 1059772"/>
                    <a:gd name="connsiteY48" fmla="*/ 1166429 h 1319190"/>
                    <a:gd name="connsiteX49" fmla="*/ 800804 w 1059772"/>
                    <a:gd name="connsiteY49" fmla="*/ 1155555 h 1319190"/>
                    <a:gd name="connsiteX50" fmla="*/ 449600 w 1059772"/>
                    <a:gd name="connsiteY50" fmla="*/ 957257 h 1319190"/>
                    <a:gd name="connsiteX51" fmla="*/ 432966 w 1059772"/>
                    <a:gd name="connsiteY51" fmla="*/ 938567 h 1319190"/>
                    <a:gd name="connsiteX52" fmla="*/ 442381 w 1059772"/>
                    <a:gd name="connsiteY52" fmla="*/ 953530 h 1319190"/>
                    <a:gd name="connsiteX53" fmla="*/ 634655 w 1059772"/>
                    <a:gd name="connsiteY53" fmla="*/ 1125724 h 1319190"/>
                    <a:gd name="connsiteX54" fmla="*/ 671306 w 1059772"/>
                    <a:gd name="connsiteY54" fmla="*/ 1143278 h 1319190"/>
                    <a:gd name="connsiteX55" fmla="*/ 680029 w 1059772"/>
                    <a:gd name="connsiteY55" fmla="*/ 1146085 h 1319190"/>
                    <a:gd name="connsiteX56" fmla="*/ 733112 w 1059772"/>
                    <a:gd name="connsiteY56" fmla="*/ 1229097 h 1319190"/>
                    <a:gd name="connsiteX57" fmla="*/ 646199 w 1059772"/>
                    <a:gd name="connsiteY57" fmla="*/ 1319190 h 1319190"/>
                    <a:gd name="connsiteX58" fmla="*/ 612368 w 1059772"/>
                    <a:gd name="connsiteY58" fmla="*/ 1312110 h 1319190"/>
                    <a:gd name="connsiteX59" fmla="*/ 608168 w 1059772"/>
                    <a:gd name="connsiteY59" fmla="*/ 1309747 h 1319190"/>
                    <a:gd name="connsiteX60" fmla="*/ 550918 w 1059772"/>
                    <a:gd name="connsiteY60" fmla="*/ 1282326 h 1319190"/>
                    <a:gd name="connsiteX61" fmla="*/ 272929 w 1059772"/>
                    <a:gd name="connsiteY61" fmla="*/ 1018195 h 1319190"/>
                    <a:gd name="connsiteX62" fmla="*/ 263877 w 1059772"/>
                    <a:gd name="connsiteY62" fmla="*/ 1001550 h 1319190"/>
                    <a:gd name="connsiteX63" fmla="*/ 260179 w 1059772"/>
                    <a:gd name="connsiteY63" fmla="*/ 999814 h 1319190"/>
                    <a:gd name="connsiteX64" fmla="*/ 265380 w 1059772"/>
                    <a:gd name="connsiteY64" fmla="*/ 1016768 h 1319190"/>
                    <a:gd name="connsiteX65" fmla="*/ 294131 w 1059772"/>
                    <a:gd name="connsiteY65" fmla="*/ 1085389 h 1319190"/>
                    <a:gd name="connsiteX66" fmla="*/ 310035 w 1059772"/>
                    <a:gd name="connsiteY66" fmla="*/ 1114597 h 1319190"/>
                    <a:gd name="connsiteX67" fmla="*/ 312317 w 1059772"/>
                    <a:gd name="connsiteY67" fmla="*/ 1117770 h 1319190"/>
                    <a:gd name="connsiteX68" fmla="*/ 323049 w 1059772"/>
                    <a:gd name="connsiteY68" fmla="*/ 1148738 h 1319190"/>
                    <a:gd name="connsiteX69" fmla="*/ 255745 w 1059772"/>
                    <a:gd name="connsiteY69" fmla="*/ 1241784 h 1319190"/>
                    <a:gd name="connsiteX70" fmla="*/ 231749 w 1059772"/>
                    <a:gd name="connsiteY70" fmla="*/ 1241443 h 1319190"/>
                    <a:gd name="connsiteX0" fmla="*/ 231749 w 1059772"/>
                    <a:gd name="connsiteY0" fmla="*/ 1447964 h 1525711"/>
                    <a:gd name="connsiteX1" fmla="*/ 175907 w 1059772"/>
                    <a:gd name="connsiteY1" fmla="*/ 1408672 h 1525711"/>
                    <a:gd name="connsiteX2" fmla="*/ 173033 w 1059772"/>
                    <a:gd name="connsiteY2" fmla="*/ 1402440 h 1525711"/>
                    <a:gd name="connsiteX3" fmla="*/ 151573 w 1059772"/>
                    <a:gd name="connsiteY3" fmla="*/ 1363027 h 1525711"/>
                    <a:gd name="connsiteX4" fmla="*/ 75653 w 1059772"/>
                    <a:gd name="connsiteY4" fmla="*/ 1044266 h 1525711"/>
                    <a:gd name="connsiteX5" fmla="*/ 76737 w 1059772"/>
                    <a:gd name="connsiteY5" fmla="*/ 1004799 h 1525711"/>
                    <a:gd name="connsiteX6" fmla="*/ 64179 w 1059772"/>
                    <a:gd name="connsiteY6" fmla="*/ 979707 h 1525711"/>
                    <a:gd name="connsiteX7" fmla="*/ 24807 w 1059772"/>
                    <a:gd name="connsiteY7" fmla="*/ 868683 h 1525711"/>
                    <a:gd name="connsiteX8" fmla="*/ 25270 w 1059772"/>
                    <a:gd name="connsiteY8" fmla="*/ 525884 h 1525711"/>
                    <a:gd name="connsiteX9" fmla="*/ 34629 w 1059772"/>
                    <a:gd name="connsiteY9" fmla="*/ 503152 h 1525711"/>
                    <a:gd name="connsiteX10" fmla="*/ 13495 w 1059772"/>
                    <a:gd name="connsiteY10" fmla="*/ 399667 h 1525711"/>
                    <a:gd name="connsiteX11" fmla="*/ 33874 w 1059772"/>
                    <a:gd name="connsiteY11" fmla="*/ 370675 h 1525711"/>
                    <a:gd name="connsiteX12" fmla="*/ 112186 w 1059772"/>
                    <a:gd name="connsiteY12" fmla="*/ 77 h 1525711"/>
                    <a:gd name="connsiteX13" fmla="*/ 377203 w 1059772"/>
                    <a:gd name="connsiteY13" fmla="*/ 406484 h 1525711"/>
                    <a:gd name="connsiteX14" fmla="*/ 391936 w 1059772"/>
                    <a:gd name="connsiteY14" fmla="*/ 408058 h 1525711"/>
                    <a:gd name="connsiteX15" fmla="*/ 557350 w 1059772"/>
                    <a:gd name="connsiteY15" fmla="*/ 471752 h 1525711"/>
                    <a:gd name="connsiteX16" fmla="*/ 560026 w 1059772"/>
                    <a:gd name="connsiteY16" fmla="*/ 473568 h 1525711"/>
                    <a:gd name="connsiteX17" fmla="*/ 562800 w 1059772"/>
                    <a:gd name="connsiteY17" fmla="*/ 472839 h 1525711"/>
                    <a:gd name="connsiteX18" fmla="*/ 855642 w 1059772"/>
                    <a:gd name="connsiteY18" fmla="*/ 483432 h 1525711"/>
                    <a:gd name="connsiteX19" fmla="*/ 855383 w 1059772"/>
                    <a:gd name="connsiteY19" fmla="*/ 484332 h 1525711"/>
                    <a:gd name="connsiteX20" fmla="*/ 865821 w 1059772"/>
                    <a:gd name="connsiteY20" fmla="*/ 487260 h 1525711"/>
                    <a:gd name="connsiteX21" fmla="*/ 884762 w 1059772"/>
                    <a:gd name="connsiteY21" fmla="*/ 496975 h 1525711"/>
                    <a:gd name="connsiteX22" fmla="*/ 915874 w 1059772"/>
                    <a:gd name="connsiteY22" fmla="*/ 642317 h 1525711"/>
                    <a:gd name="connsiteX23" fmla="*/ 809366 w 1059772"/>
                    <a:gd name="connsiteY23" fmla="*/ 688744 h 1525711"/>
                    <a:gd name="connsiteX24" fmla="*/ 797403 w 1059772"/>
                    <a:gd name="connsiteY24" fmla="*/ 685389 h 1525711"/>
                    <a:gd name="connsiteX25" fmla="*/ 797313 w 1059772"/>
                    <a:gd name="connsiteY25" fmla="*/ 685698 h 1525711"/>
                    <a:gd name="connsiteX26" fmla="*/ 538290 w 1059772"/>
                    <a:gd name="connsiteY26" fmla="*/ 699759 h 1525711"/>
                    <a:gd name="connsiteX27" fmla="*/ 520853 w 1059772"/>
                    <a:gd name="connsiteY27" fmla="*/ 708081 h 1525711"/>
                    <a:gd name="connsiteX28" fmla="*/ 532491 w 1059772"/>
                    <a:gd name="connsiteY28" fmla="*/ 731363 h 1525711"/>
                    <a:gd name="connsiteX29" fmla="*/ 918445 w 1059772"/>
                    <a:gd name="connsiteY29" fmla="*/ 953810 h 1525711"/>
                    <a:gd name="connsiteX30" fmla="*/ 952321 w 1059772"/>
                    <a:gd name="connsiteY30" fmla="*/ 951623 h 1525711"/>
                    <a:gd name="connsiteX31" fmla="*/ 957900 w 1059772"/>
                    <a:gd name="connsiteY31" fmla="*/ 950419 h 1525711"/>
                    <a:gd name="connsiteX32" fmla="*/ 976238 w 1059772"/>
                    <a:gd name="connsiteY32" fmla="*/ 950099 h 1525711"/>
                    <a:gd name="connsiteX33" fmla="*/ 1059495 w 1059772"/>
                    <a:gd name="connsiteY33" fmla="*/ 1044915 h 1525711"/>
                    <a:gd name="connsiteX34" fmla="*/ 980528 w 1059772"/>
                    <a:gd name="connsiteY34" fmla="*/ 1124929 h 1525711"/>
                    <a:gd name="connsiteX35" fmla="*/ 974021 w 1059772"/>
                    <a:gd name="connsiteY35" fmla="*/ 1125043 h 1525711"/>
                    <a:gd name="connsiteX36" fmla="*/ 974030 w 1059772"/>
                    <a:gd name="connsiteY36" fmla="*/ 1125129 h 1525711"/>
                    <a:gd name="connsiteX37" fmla="*/ 922140 w 1059772"/>
                    <a:gd name="connsiteY37" fmla="*/ 1128479 h 1525711"/>
                    <a:gd name="connsiteX38" fmla="*/ 870840 w 1059772"/>
                    <a:gd name="connsiteY38" fmla="*/ 1127415 h 1525711"/>
                    <a:gd name="connsiteX39" fmla="*/ 620068 w 1059772"/>
                    <a:gd name="connsiteY39" fmla="*/ 1054963 h 1525711"/>
                    <a:gd name="connsiteX40" fmla="*/ 589927 w 1059772"/>
                    <a:gd name="connsiteY40" fmla="*/ 1036385 h 1525711"/>
                    <a:gd name="connsiteX41" fmla="*/ 616709 w 1059772"/>
                    <a:gd name="connsiteY41" fmla="*/ 1061578 h 1525711"/>
                    <a:gd name="connsiteX42" fmla="*/ 887630 w 1059772"/>
                    <a:gd name="connsiteY42" fmla="*/ 1186259 h 1525711"/>
                    <a:gd name="connsiteX43" fmla="*/ 887524 w 1059772"/>
                    <a:gd name="connsiteY43" fmla="*/ 1186974 h 1525711"/>
                    <a:gd name="connsiteX44" fmla="*/ 901527 w 1059772"/>
                    <a:gd name="connsiteY44" fmla="*/ 1188339 h 1525711"/>
                    <a:gd name="connsiteX45" fmla="*/ 979852 w 1059772"/>
                    <a:gd name="connsiteY45" fmla="*/ 1281297 h 1525711"/>
                    <a:gd name="connsiteX46" fmla="*/ 881757 w 1059772"/>
                    <a:gd name="connsiteY46" fmla="*/ 1376181 h 1525711"/>
                    <a:gd name="connsiteX47" fmla="*/ 861988 w 1059772"/>
                    <a:gd name="connsiteY47" fmla="*/ 1374254 h 1525711"/>
                    <a:gd name="connsiteX48" fmla="*/ 857645 w 1059772"/>
                    <a:gd name="connsiteY48" fmla="*/ 1372950 h 1525711"/>
                    <a:gd name="connsiteX49" fmla="*/ 800804 w 1059772"/>
                    <a:gd name="connsiteY49" fmla="*/ 1362076 h 1525711"/>
                    <a:gd name="connsiteX50" fmla="*/ 449600 w 1059772"/>
                    <a:gd name="connsiteY50" fmla="*/ 1163778 h 1525711"/>
                    <a:gd name="connsiteX51" fmla="*/ 432966 w 1059772"/>
                    <a:gd name="connsiteY51" fmla="*/ 1145088 h 1525711"/>
                    <a:gd name="connsiteX52" fmla="*/ 442381 w 1059772"/>
                    <a:gd name="connsiteY52" fmla="*/ 1160051 h 1525711"/>
                    <a:gd name="connsiteX53" fmla="*/ 634655 w 1059772"/>
                    <a:gd name="connsiteY53" fmla="*/ 1332245 h 1525711"/>
                    <a:gd name="connsiteX54" fmla="*/ 671306 w 1059772"/>
                    <a:gd name="connsiteY54" fmla="*/ 1349799 h 1525711"/>
                    <a:gd name="connsiteX55" fmla="*/ 680029 w 1059772"/>
                    <a:gd name="connsiteY55" fmla="*/ 1352606 h 1525711"/>
                    <a:gd name="connsiteX56" fmla="*/ 733112 w 1059772"/>
                    <a:gd name="connsiteY56" fmla="*/ 1435618 h 1525711"/>
                    <a:gd name="connsiteX57" fmla="*/ 646199 w 1059772"/>
                    <a:gd name="connsiteY57" fmla="*/ 1525711 h 1525711"/>
                    <a:gd name="connsiteX58" fmla="*/ 612368 w 1059772"/>
                    <a:gd name="connsiteY58" fmla="*/ 1518631 h 1525711"/>
                    <a:gd name="connsiteX59" fmla="*/ 608168 w 1059772"/>
                    <a:gd name="connsiteY59" fmla="*/ 1516268 h 1525711"/>
                    <a:gd name="connsiteX60" fmla="*/ 550918 w 1059772"/>
                    <a:gd name="connsiteY60" fmla="*/ 1488847 h 1525711"/>
                    <a:gd name="connsiteX61" fmla="*/ 272929 w 1059772"/>
                    <a:gd name="connsiteY61" fmla="*/ 1224716 h 1525711"/>
                    <a:gd name="connsiteX62" fmla="*/ 263877 w 1059772"/>
                    <a:gd name="connsiteY62" fmla="*/ 1208071 h 1525711"/>
                    <a:gd name="connsiteX63" fmla="*/ 260179 w 1059772"/>
                    <a:gd name="connsiteY63" fmla="*/ 1206335 h 1525711"/>
                    <a:gd name="connsiteX64" fmla="*/ 265380 w 1059772"/>
                    <a:gd name="connsiteY64" fmla="*/ 1223289 h 1525711"/>
                    <a:gd name="connsiteX65" fmla="*/ 294131 w 1059772"/>
                    <a:gd name="connsiteY65" fmla="*/ 1291910 h 1525711"/>
                    <a:gd name="connsiteX66" fmla="*/ 310035 w 1059772"/>
                    <a:gd name="connsiteY66" fmla="*/ 1321118 h 1525711"/>
                    <a:gd name="connsiteX67" fmla="*/ 312317 w 1059772"/>
                    <a:gd name="connsiteY67" fmla="*/ 1324291 h 1525711"/>
                    <a:gd name="connsiteX68" fmla="*/ 323049 w 1059772"/>
                    <a:gd name="connsiteY68" fmla="*/ 1355259 h 1525711"/>
                    <a:gd name="connsiteX69" fmla="*/ 255745 w 1059772"/>
                    <a:gd name="connsiteY69" fmla="*/ 1448305 h 1525711"/>
                    <a:gd name="connsiteX70" fmla="*/ 231749 w 1059772"/>
                    <a:gd name="connsiteY70" fmla="*/ 1447964 h 1525711"/>
                    <a:gd name="connsiteX0" fmla="*/ 231749 w 1059772"/>
                    <a:gd name="connsiteY0" fmla="*/ 1447888 h 1525635"/>
                    <a:gd name="connsiteX1" fmla="*/ 175907 w 1059772"/>
                    <a:gd name="connsiteY1" fmla="*/ 1408596 h 1525635"/>
                    <a:gd name="connsiteX2" fmla="*/ 173033 w 1059772"/>
                    <a:gd name="connsiteY2" fmla="*/ 1402364 h 1525635"/>
                    <a:gd name="connsiteX3" fmla="*/ 151573 w 1059772"/>
                    <a:gd name="connsiteY3" fmla="*/ 1362951 h 1525635"/>
                    <a:gd name="connsiteX4" fmla="*/ 75653 w 1059772"/>
                    <a:gd name="connsiteY4" fmla="*/ 1044190 h 1525635"/>
                    <a:gd name="connsiteX5" fmla="*/ 76737 w 1059772"/>
                    <a:gd name="connsiteY5" fmla="*/ 1004723 h 1525635"/>
                    <a:gd name="connsiteX6" fmla="*/ 64179 w 1059772"/>
                    <a:gd name="connsiteY6" fmla="*/ 979631 h 1525635"/>
                    <a:gd name="connsiteX7" fmla="*/ 24807 w 1059772"/>
                    <a:gd name="connsiteY7" fmla="*/ 868607 h 1525635"/>
                    <a:gd name="connsiteX8" fmla="*/ 25270 w 1059772"/>
                    <a:gd name="connsiteY8" fmla="*/ 525808 h 1525635"/>
                    <a:gd name="connsiteX9" fmla="*/ 34629 w 1059772"/>
                    <a:gd name="connsiteY9" fmla="*/ 503076 h 1525635"/>
                    <a:gd name="connsiteX10" fmla="*/ 13495 w 1059772"/>
                    <a:gd name="connsiteY10" fmla="*/ 399591 h 1525635"/>
                    <a:gd name="connsiteX11" fmla="*/ 112186 w 1059772"/>
                    <a:gd name="connsiteY11" fmla="*/ 1 h 1525635"/>
                    <a:gd name="connsiteX12" fmla="*/ 377203 w 1059772"/>
                    <a:gd name="connsiteY12" fmla="*/ 406408 h 1525635"/>
                    <a:gd name="connsiteX13" fmla="*/ 391936 w 1059772"/>
                    <a:gd name="connsiteY13" fmla="*/ 407982 h 1525635"/>
                    <a:gd name="connsiteX14" fmla="*/ 557350 w 1059772"/>
                    <a:gd name="connsiteY14" fmla="*/ 471676 h 1525635"/>
                    <a:gd name="connsiteX15" fmla="*/ 560026 w 1059772"/>
                    <a:gd name="connsiteY15" fmla="*/ 473492 h 1525635"/>
                    <a:gd name="connsiteX16" fmla="*/ 562800 w 1059772"/>
                    <a:gd name="connsiteY16" fmla="*/ 472763 h 1525635"/>
                    <a:gd name="connsiteX17" fmla="*/ 855642 w 1059772"/>
                    <a:gd name="connsiteY17" fmla="*/ 483356 h 1525635"/>
                    <a:gd name="connsiteX18" fmla="*/ 855383 w 1059772"/>
                    <a:gd name="connsiteY18" fmla="*/ 484256 h 1525635"/>
                    <a:gd name="connsiteX19" fmla="*/ 865821 w 1059772"/>
                    <a:gd name="connsiteY19" fmla="*/ 487184 h 1525635"/>
                    <a:gd name="connsiteX20" fmla="*/ 884762 w 1059772"/>
                    <a:gd name="connsiteY20" fmla="*/ 496899 h 1525635"/>
                    <a:gd name="connsiteX21" fmla="*/ 915874 w 1059772"/>
                    <a:gd name="connsiteY21" fmla="*/ 642241 h 1525635"/>
                    <a:gd name="connsiteX22" fmla="*/ 809366 w 1059772"/>
                    <a:gd name="connsiteY22" fmla="*/ 688668 h 1525635"/>
                    <a:gd name="connsiteX23" fmla="*/ 797403 w 1059772"/>
                    <a:gd name="connsiteY23" fmla="*/ 685313 h 1525635"/>
                    <a:gd name="connsiteX24" fmla="*/ 797313 w 1059772"/>
                    <a:gd name="connsiteY24" fmla="*/ 685622 h 1525635"/>
                    <a:gd name="connsiteX25" fmla="*/ 538290 w 1059772"/>
                    <a:gd name="connsiteY25" fmla="*/ 699683 h 1525635"/>
                    <a:gd name="connsiteX26" fmla="*/ 520853 w 1059772"/>
                    <a:gd name="connsiteY26" fmla="*/ 708005 h 1525635"/>
                    <a:gd name="connsiteX27" fmla="*/ 532491 w 1059772"/>
                    <a:gd name="connsiteY27" fmla="*/ 731287 h 1525635"/>
                    <a:gd name="connsiteX28" fmla="*/ 918445 w 1059772"/>
                    <a:gd name="connsiteY28" fmla="*/ 953734 h 1525635"/>
                    <a:gd name="connsiteX29" fmla="*/ 952321 w 1059772"/>
                    <a:gd name="connsiteY29" fmla="*/ 951547 h 1525635"/>
                    <a:gd name="connsiteX30" fmla="*/ 957900 w 1059772"/>
                    <a:gd name="connsiteY30" fmla="*/ 950343 h 1525635"/>
                    <a:gd name="connsiteX31" fmla="*/ 976238 w 1059772"/>
                    <a:gd name="connsiteY31" fmla="*/ 950023 h 1525635"/>
                    <a:gd name="connsiteX32" fmla="*/ 1059495 w 1059772"/>
                    <a:gd name="connsiteY32" fmla="*/ 1044839 h 1525635"/>
                    <a:gd name="connsiteX33" fmla="*/ 980528 w 1059772"/>
                    <a:gd name="connsiteY33" fmla="*/ 1124853 h 1525635"/>
                    <a:gd name="connsiteX34" fmla="*/ 974021 w 1059772"/>
                    <a:gd name="connsiteY34" fmla="*/ 1124967 h 1525635"/>
                    <a:gd name="connsiteX35" fmla="*/ 974030 w 1059772"/>
                    <a:gd name="connsiteY35" fmla="*/ 1125053 h 1525635"/>
                    <a:gd name="connsiteX36" fmla="*/ 922140 w 1059772"/>
                    <a:gd name="connsiteY36" fmla="*/ 1128403 h 1525635"/>
                    <a:gd name="connsiteX37" fmla="*/ 870840 w 1059772"/>
                    <a:gd name="connsiteY37" fmla="*/ 1127339 h 1525635"/>
                    <a:gd name="connsiteX38" fmla="*/ 620068 w 1059772"/>
                    <a:gd name="connsiteY38" fmla="*/ 1054887 h 1525635"/>
                    <a:gd name="connsiteX39" fmla="*/ 589927 w 1059772"/>
                    <a:gd name="connsiteY39" fmla="*/ 1036309 h 1525635"/>
                    <a:gd name="connsiteX40" fmla="*/ 616709 w 1059772"/>
                    <a:gd name="connsiteY40" fmla="*/ 1061502 h 1525635"/>
                    <a:gd name="connsiteX41" fmla="*/ 887630 w 1059772"/>
                    <a:gd name="connsiteY41" fmla="*/ 1186183 h 1525635"/>
                    <a:gd name="connsiteX42" fmla="*/ 887524 w 1059772"/>
                    <a:gd name="connsiteY42" fmla="*/ 1186898 h 1525635"/>
                    <a:gd name="connsiteX43" fmla="*/ 901527 w 1059772"/>
                    <a:gd name="connsiteY43" fmla="*/ 1188263 h 1525635"/>
                    <a:gd name="connsiteX44" fmla="*/ 979852 w 1059772"/>
                    <a:gd name="connsiteY44" fmla="*/ 1281221 h 1525635"/>
                    <a:gd name="connsiteX45" fmla="*/ 881757 w 1059772"/>
                    <a:gd name="connsiteY45" fmla="*/ 1376105 h 1525635"/>
                    <a:gd name="connsiteX46" fmla="*/ 861988 w 1059772"/>
                    <a:gd name="connsiteY46" fmla="*/ 1374178 h 1525635"/>
                    <a:gd name="connsiteX47" fmla="*/ 857645 w 1059772"/>
                    <a:gd name="connsiteY47" fmla="*/ 1372874 h 1525635"/>
                    <a:gd name="connsiteX48" fmla="*/ 800804 w 1059772"/>
                    <a:gd name="connsiteY48" fmla="*/ 1362000 h 1525635"/>
                    <a:gd name="connsiteX49" fmla="*/ 449600 w 1059772"/>
                    <a:gd name="connsiteY49" fmla="*/ 1163702 h 1525635"/>
                    <a:gd name="connsiteX50" fmla="*/ 432966 w 1059772"/>
                    <a:gd name="connsiteY50" fmla="*/ 1145012 h 1525635"/>
                    <a:gd name="connsiteX51" fmla="*/ 442381 w 1059772"/>
                    <a:gd name="connsiteY51" fmla="*/ 1159975 h 1525635"/>
                    <a:gd name="connsiteX52" fmla="*/ 634655 w 1059772"/>
                    <a:gd name="connsiteY52" fmla="*/ 1332169 h 1525635"/>
                    <a:gd name="connsiteX53" fmla="*/ 671306 w 1059772"/>
                    <a:gd name="connsiteY53" fmla="*/ 1349723 h 1525635"/>
                    <a:gd name="connsiteX54" fmla="*/ 680029 w 1059772"/>
                    <a:gd name="connsiteY54" fmla="*/ 1352530 h 1525635"/>
                    <a:gd name="connsiteX55" fmla="*/ 733112 w 1059772"/>
                    <a:gd name="connsiteY55" fmla="*/ 1435542 h 1525635"/>
                    <a:gd name="connsiteX56" fmla="*/ 646199 w 1059772"/>
                    <a:gd name="connsiteY56" fmla="*/ 1525635 h 1525635"/>
                    <a:gd name="connsiteX57" fmla="*/ 612368 w 1059772"/>
                    <a:gd name="connsiteY57" fmla="*/ 1518555 h 1525635"/>
                    <a:gd name="connsiteX58" fmla="*/ 608168 w 1059772"/>
                    <a:gd name="connsiteY58" fmla="*/ 1516192 h 1525635"/>
                    <a:gd name="connsiteX59" fmla="*/ 550918 w 1059772"/>
                    <a:gd name="connsiteY59" fmla="*/ 1488771 h 1525635"/>
                    <a:gd name="connsiteX60" fmla="*/ 272929 w 1059772"/>
                    <a:gd name="connsiteY60" fmla="*/ 1224640 h 1525635"/>
                    <a:gd name="connsiteX61" fmla="*/ 263877 w 1059772"/>
                    <a:gd name="connsiteY61" fmla="*/ 1207995 h 1525635"/>
                    <a:gd name="connsiteX62" fmla="*/ 260179 w 1059772"/>
                    <a:gd name="connsiteY62" fmla="*/ 1206259 h 1525635"/>
                    <a:gd name="connsiteX63" fmla="*/ 265380 w 1059772"/>
                    <a:gd name="connsiteY63" fmla="*/ 1223213 h 1525635"/>
                    <a:gd name="connsiteX64" fmla="*/ 294131 w 1059772"/>
                    <a:gd name="connsiteY64" fmla="*/ 1291834 h 1525635"/>
                    <a:gd name="connsiteX65" fmla="*/ 310035 w 1059772"/>
                    <a:gd name="connsiteY65" fmla="*/ 1321042 h 1525635"/>
                    <a:gd name="connsiteX66" fmla="*/ 312317 w 1059772"/>
                    <a:gd name="connsiteY66" fmla="*/ 1324215 h 1525635"/>
                    <a:gd name="connsiteX67" fmla="*/ 323049 w 1059772"/>
                    <a:gd name="connsiteY67" fmla="*/ 1355183 h 1525635"/>
                    <a:gd name="connsiteX68" fmla="*/ 255745 w 1059772"/>
                    <a:gd name="connsiteY68" fmla="*/ 1448229 h 1525635"/>
                    <a:gd name="connsiteX69" fmla="*/ 231749 w 1059772"/>
                    <a:gd name="connsiteY69" fmla="*/ 1447888 h 1525635"/>
                    <a:gd name="connsiteX0" fmla="*/ 400092 w 1228115"/>
                    <a:gd name="connsiteY0" fmla="*/ 1447888 h 1525635"/>
                    <a:gd name="connsiteX1" fmla="*/ 344250 w 1228115"/>
                    <a:gd name="connsiteY1" fmla="*/ 1408596 h 1525635"/>
                    <a:gd name="connsiteX2" fmla="*/ 341376 w 1228115"/>
                    <a:gd name="connsiteY2" fmla="*/ 1402364 h 1525635"/>
                    <a:gd name="connsiteX3" fmla="*/ 319916 w 1228115"/>
                    <a:gd name="connsiteY3" fmla="*/ 1362951 h 1525635"/>
                    <a:gd name="connsiteX4" fmla="*/ 243996 w 1228115"/>
                    <a:gd name="connsiteY4" fmla="*/ 1044190 h 1525635"/>
                    <a:gd name="connsiteX5" fmla="*/ 245080 w 1228115"/>
                    <a:gd name="connsiteY5" fmla="*/ 1004723 h 1525635"/>
                    <a:gd name="connsiteX6" fmla="*/ 232522 w 1228115"/>
                    <a:gd name="connsiteY6" fmla="*/ 979631 h 1525635"/>
                    <a:gd name="connsiteX7" fmla="*/ 193150 w 1228115"/>
                    <a:gd name="connsiteY7" fmla="*/ 868607 h 1525635"/>
                    <a:gd name="connsiteX8" fmla="*/ 193613 w 1228115"/>
                    <a:gd name="connsiteY8" fmla="*/ 525808 h 1525635"/>
                    <a:gd name="connsiteX9" fmla="*/ 202972 w 1228115"/>
                    <a:gd name="connsiteY9" fmla="*/ 503076 h 1525635"/>
                    <a:gd name="connsiteX10" fmla="*/ 0 w 1228115"/>
                    <a:gd name="connsiteY10" fmla="*/ 192960 h 1525635"/>
                    <a:gd name="connsiteX11" fmla="*/ 280529 w 1228115"/>
                    <a:gd name="connsiteY11" fmla="*/ 1 h 1525635"/>
                    <a:gd name="connsiteX12" fmla="*/ 545546 w 1228115"/>
                    <a:gd name="connsiteY12" fmla="*/ 406408 h 1525635"/>
                    <a:gd name="connsiteX13" fmla="*/ 560279 w 1228115"/>
                    <a:gd name="connsiteY13" fmla="*/ 407982 h 1525635"/>
                    <a:gd name="connsiteX14" fmla="*/ 725693 w 1228115"/>
                    <a:gd name="connsiteY14" fmla="*/ 471676 h 1525635"/>
                    <a:gd name="connsiteX15" fmla="*/ 728369 w 1228115"/>
                    <a:gd name="connsiteY15" fmla="*/ 473492 h 1525635"/>
                    <a:gd name="connsiteX16" fmla="*/ 731143 w 1228115"/>
                    <a:gd name="connsiteY16" fmla="*/ 472763 h 1525635"/>
                    <a:gd name="connsiteX17" fmla="*/ 1023985 w 1228115"/>
                    <a:gd name="connsiteY17" fmla="*/ 483356 h 1525635"/>
                    <a:gd name="connsiteX18" fmla="*/ 1023726 w 1228115"/>
                    <a:gd name="connsiteY18" fmla="*/ 484256 h 1525635"/>
                    <a:gd name="connsiteX19" fmla="*/ 1034164 w 1228115"/>
                    <a:gd name="connsiteY19" fmla="*/ 487184 h 1525635"/>
                    <a:gd name="connsiteX20" fmla="*/ 1053105 w 1228115"/>
                    <a:gd name="connsiteY20" fmla="*/ 496899 h 1525635"/>
                    <a:gd name="connsiteX21" fmla="*/ 1084217 w 1228115"/>
                    <a:gd name="connsiteY21" fmla="*/ 642241 h 1525635"/>
                    <a:gd name="connsiteX22" fmla="*/ 977709 w 1228115"/>
                    <a:gd name="connsiteY22" fmla="*/ 688668 h 1525635"/>
                    <a:gd name="connsiteX23" fmla="*/ 965746 w 1228115"/>
                    <a:gd name="connsiteY23" fmla="*/ 685313 h 1525635"/>
                    <a:gd name="connsiteX24" fmla="*/ 965656 w 1228115"/>
                    <a:gd name="connsiteY24" fmla="*/ 685622 h 1525635"/>
                    <a:gd name="connsiteX25" fmla="*/ 706633 w 1228115"/>
                    <a:gd name="connsiteY25" fmla="*/ 699683 h 1525635"/>
                    <a:gd name="connsiteX26" fmla="*/ 689196 w 1228115"/>
                    <a:gd name="connsiteY26" fmla="*/ 708005 h 1525635"/>
                    <a:gd name="connsiteX27" fmla="*/ 700834 w 1228115"/>
                    <a:gd name="connsiteY27" fmla="*/ 731287 h 1525635"/>
                    <a:gd name="connsiteX28" fmla="*/ 1086788 w 1228115"/>
                    <a:gd name="connsiteY28" fmla="*/ 953734 h 1525635"/>
                    <a:gd name="connsiteX29" fmla="*/ 1120664 w 1228115"/>
                    <a:gd name="connsiteY29" fmla="*/ 951547 h 1525635"/>
                    <a:gd name="connsiteX30" fmla="*/ 1126243 w 1228115"/>
                    <a:gd name="connsiteY30" fmla="*/ 950343 h 1525635"/>
                    <a:gd name="connsiteX31" fmla="*/ 1144581 w 1228115"/>
                    <a:gd name="connsiteY31" fmla="*/ 950023 h 1525635"/>
                    <a:gd name="connsiteX32" fmla="*/ 1227838 w 1228115"/>
                    <a:gd name="connsiteY32" fmla="*/ 1044839 h 1525635"/>
                    <a:gd name="connsiteX33" fmla="*/ 1148871 w 1228115"/>
                    <a:gd name="connsiteY33" fmla="*/ 1124853 h 1525635"/>
                    <a:gd name="connsiteX34" fmla="*/ 1142364 w 1228115"/>
                    <a:gd name="connsiteY34" fmla="*/ 1124967 h 1525635"/>
                    <a:gd name="connsiteX35" fmla="*/ 1142373 w 1228115"/>
                    <a:gd name="connsiteY35" fmla="*/ 1125053 h 1525635"/>
                    <a:gd name="connsiteX36" fmla="*/ 1090483 w 1228115"/>
                    <a:gd name="connsiteY36" fmla="*/ 1128403 h 1525635"/>
                    <a:gd name="connsiteX37" fmla="*/ 1039183 w 1228115"/>
                    <a:gd name="connsiteY37" fmla="*/ 1127339 h 1525635"/>
                    <a:gd name="connsiteX38" fmla="*/ 788411 w 1228115"/>
                    <a:gd name="connsiteY38" fmla="*/ 1054887 h 1525635"/>
                    <a:gd name="connsiteX39" fmla="*/ 758270 w 1228115"/>
                    <a:gd name="connsiteY39" fmla="*/ 1036309 h 1525635"/>
                    <a:gd name="connsiteX40" fmla="*/ 785052 w 1228115"/>
                    <a:gd name="connsiteY40" fmla="*/ 1061502 h 1525635"/>
                    <a:gd name="connsiteX41" fmla="*/ 1055973 w 1228115"/>
                    <a:gd name="connsiteY41" fmla="*/ 1186183 h 1525635"/>
                    <a:gd name="connsiteX42" fmla="*/ 1055867 w 1228115"/>
                    <a:gd name="connsiteY42" fmla="*/ 1186898 h 1525635"/>
                    <a:gd name="connsiteX43" fmla="*/ 1069870 w 1228115"/>
                    <a:gd name="connsiteY43" fmla="*/ 1188263 h 1525635"/>
                    <a:gd name="connsiteX44" fmla="*/ 1148195 w 1228115"/>
                    <a:gd name="connsiteY44" fmla="*/ 1281221 h 1525635"/>
                    <a:gd name="connsiteX45" fmla="*/ 1050100 w 1228115"/>
                    <a:gd name="connsiteY45" fmla="*/ 1376105 h 1525635"/>
                    <a:gd name="connsiteX46" fmla="*/ 1030331 w 1228115"/>
                    <a:gd name="connsiteY46" fmla="*/ 1374178 h 1525635"/>
                    <a:gd name="connsiteX47" fmla="*/ 1025988 w 1228115"/>
                    <a:gd name="connsiteY47" fmla="*/ 1372874 h 1525635"/>
                    <a:gd name="connsiteX48" fmla="*/ 969147 w 1228115"/>
                    <a:gd name="connsiteY48" fmla="*/ 1362000 h 1525635"/>
                    <a:gd name="connsiteX49" fmla="*/ 617943 w 1228115"/>
                    <a:gd name="connsiteY49" fmla="*/ 1163702 h 1525635"/>
                    <a:gd name="connsiteX50" fmla="*/ 601309 w 1228115"/>
                    <a:gd name="connsiteY50" fmla="*/ 1145012 h 1525635"/>
                    <a:gd name="connsiteX51" fmla="*/ 610724 w 1228115"/>
                    <a:gd name="connsiteY51" fmla="*/ 1159975 h 1525635"/>
                    <a:gd name="connsiteX52" fmla="*/ 802998 w 1228115"/>
                    <a:gd name="connsiteY52" fmla="*/ 1332169 h 1525635"/>
                    <a:gd name="connsiteX53" fmla="*/ 839649 w 1228115"/>
                    <a:gd name="connsiteY53" fmla="*/ 1349723 h 1525635"/>
                    <a:gd name="connsiteX54" fmla="*/ 848372 w 1228115"/>
                    <a:gd name="connsiteY54" fmla="*/ 1352530 h 1525635"/>
                    <a:gd name="connsiteX55" fmla="*/ 901455 w 1228115"/>
                    <a:gd name="connsiteY55" fmla="*/ 1435542 h 1525635"/>
                    <a:gd name="connsiteX56" fmla="*/ 814542 w 1228115"/>
                    <a:gd name="connsiteY56" fmla="*/ 1525635 h 1525635"/>
                    <a:gd name="connsiteX57" fmla="*/ 780711 w 1228115"/>
                    <a:gd name="connsiteY57" fmla="*/ 1518555 h 1525635"/>
                    <a:gd name="connsiteX58" fmla="*/ 776511 w 1228115"/>
                    <a:gd name="connsiteY58" fmla="*/ 1516192 h 1525635"/>
                    <a:gd name="connsiteX59" fmla="*/ 719261 w 1228115"/>
                    <a:gd name="connsiteY59" fmla="*/ 1488771 h 1525635"/>
                    <a:gd name="connsiteX60" fmla="*/ 441272 w 1228115"/>
                    <a:gd name="connsiteY60" fmla="*/ 1224640 h 1525635"/>
                    <a:gd name="connsiteX61" fmla="*/ 432220 w 1228115"/>
                    <a:gd name="connsiteY61" fmla="*/ 1207995 h 1525635"/>
                    <a:gd name="connsiteX62" fmla="*/ 428522 w 1228115"/>
                    <a:gd name="connsiteY62" fmla="*/ 1206259 h 1525635"/>
                    <a:gd name="connsiteX63" fmla="*/ 433723 w 1228115"/>
                    <a:gd name="connsiteY63" fmla="*/ 1223213 h 1525635"/>
                    <a:gd name="connsiteX64" fmla="*/ 462474 w 1228115"/>
                    <a:gd name="connsiteY64" fmla="*/ 1291834 h 1525635"/>
                    <a:gd name="connsiteX65" fmla="*/ 478378 w 1228115"/>
                    <a:gd name="connsiteY65" fmla="*/ 1321042 h 1525635"/>
                    <a:gd name="connsiteX66" fmla="*/ 480660 w 1228115"/>
                    <a:gd name="connsiteY66" fmla="*/ 1324215 h 1525635"/>
                    <a:gd name="connsiteX67" fmla="*/ 491392 w 1228115"/>
                    <a:gd name="connsiteY67" fmla="*/ 1355183 h 1525635"/>
                    <a:gd name="connsiteX68" fmla="*/ 424088 w 1228115"/>
                    <a:gd name="connsiteY68" fmla="*/ 1448229 h 1525635"/>
                    <a:gd name="connsiteX69" fmla="*/ 400092 w 1228115"/>
                    <a:gd name="connsiteY69" fmla="*/ 1447888 h 1525635"/>
                    <a:gd name="connsiteX0" fmla="*/ 400092 w 1228115"/>
                    <a:gd name="connsiteY0" fmla="*/ 1254928 h 1332675"/>
                    <a:gd name="connsiteX1" fmla="*/ 344250 w 1228115"/>
                    <a:gd name="connsiteY1" fmla="*/ 1215636 h 1332675"/>
                    <a:gd name="connsiteX2" fmla="*/ 341376 w 1228115"/>
                    <a:gd name="connsiteY2" fmla="*/ 1209404 h 1332675"/>
                    <a:gd name="connsiteX3" fmla="*/ 319916 w 1228115"/>
                    <a:gd name="connsiteY3" fmla="*/ 1169991 h 1332675"/>
                    <a:gd name="connsiteX4" fmla="*/ 243996 w 1228115"/>
                    <a:gd name="connsiteY4" fmla="*/ 851230 h 1332675"/>
                    <a:gd name="connsiteX5" fmla="*/ 245080 w 1228115"/>
                    <a:gd name="connsiteY5" fmla="*/ 811763 h 1332675"/>
                    <a:gd name="connsiteX6" fmla="*/ 232522 w 1228115"/>
                    <a:gd name="connsiteY6" fmla="*/ 786671 h 1332675"/>
                    <a:gd name="connsiteX7" fmla="*/ 193150 w 1228115"/>
                    <a:gd name="connsiteY7" fmla="*/ 675647 h 1332675"/>
                    <a:gd name="connsiteX8" fmla="*/ 193613 w 1228115"/>
                    <a:gd name="connsiteY8" fmla="*/ 332848 h 1332675"/>
                    <a:gd name="connsiteX9" fmla="*/ 202972 w 1228115"/>
                    <a:gd name="connsiteY9" fmla="*/ 310116 h 1332675"/>
                    <a:gd name="connsiteX10" fmla="*/ 0 w 1228115"/>
                    <a:gd name="connsiteY10" fmla="*/ 0 h 1332675"/>
                    <a:gd name="connsiteX11" fmla="*/ 545546 w 1228115"/>
                    <a:gd name="connsiteY11" fmla="*/ 213448 h 1332675"/>
                    <a:gd name="connsiteX12" fmla="*/ 560279 w 1228115"/>
                    <a:gd name="connsiteY12" fmla="*/ 215022 h 1332675"/>
                    <a:gd name="connsiteX13" fmla="*/ 725693 w 1228115"/>
                    <a:gd name="connsiteY13" fmla="*/ 278716 h 1332675"/>
                    <a:gd name="connsiteX14" fmla="*/ 728369 w 1228115"/>
                    <a:gd name="connsiteY14" fmla="*/ 280532 h 1332675"/>
                    <a:gd name="connsiteX15" fmla="*/ 731143 w 1228115"/>
                    <a:gd name="connsiteY15" fmla="*/ 279803 h 1332675"/>
                    <a:gd name="connsiteX16" fmla="*/ 1023985 w 1228115"/>
                    <a:gd name="connsiteY16" fmla="*/ 290396 h 1332675"/>
                    <a:gd name="connsiteX17" fmla="*/ 1023726 w 1228115"/>
                    <a:gd name="connsiteY17" fmla="*/ 291296 h 1332675"/>
                    <a:gd name="connsiteX18" fmla="*/ 1034164 w 1228115"/>
                    <a:gd name="connsiteY18" fmla="*/ 294224 h 1332675"/>
                    <a:gd name="connsiteX19" fmla="*/ 1053105 w 1228115"/>
                    <a:gd name="connsiteY19" fmla="*/ 303939 h 1332675"/>
                    <a:gd name="connsiteX20" fmla="*/ 1084217 w 1228115"/>
                    <a:gd name="connsiteY20" fmla="*/ 449281 h 1332675"/>
                    <a:gd name="connsiteX21" fmla="*/ 977709 w 1228115"/>
                    <a:gd name="connsiteY21" fmla="*/ 495708 h 1332675"/>
                    <a:gd name="connsiteX22" fmla="*/ 965746 w 1228115"/>
                    <a:gd name="connsiteY22" fmla="*/ 492353 h 1332675"/>
                    <a:gd name="connsiteX23" fmla="*/ 965656 w 1228115"/>
                    <a:gd name="connsiteY23" fmla="*/ 492662 h 1332675"/>
                    <a:gd name="connsiteX24" fmla="*/ 706633 w 1228115"/>
                    <a:gd name="connsiteY24" fmla="*/ 506723 h 1332675"/>
                    <a:gd name="connsiteX25" fmla="*/ 689196 w 1228115"/>
                    <a:gd name="connsiteY25" fmla="*/ 515045 h 1332675"/>
                    <a:gd name="connsiteX26" fmla="*/ 700834 w 1228115"/>
                    <a:gd name="connsiteY26" fmla="*/ 538327 h 1332675"/>
                    <a:gd name="connsiteX27" fmla="*/ 1086788 w 1228115"/>
                    <a:gd name="connsiteY27" fmla="*/ 760774 h 1332675"/>
                    <a:gd name="connsiteX28" fmla="*/ 1120664 w 1228115"/>
                    <a:gd name="connsiteY28" fmla="*/ 758587 h 1332675"/>
                    <a:gd name="connsiteX29" fmla="*/ 1126243 w 1228115"/>
                    <a:gd name="connsiteY29" fmla="*/ 757383 h 1332675"/>
                    <a:gd name="connsiteX30" fmla="*/ 1144581 w 1228115"/>
                    <a:gd name="connsiteY30" fmla="*/ 757063 h 1332675"/>
                    <a:gd name="connsiteX31" fmla="*/ 1227838 w 1228115"/>
                    <a:gd name="connsiteY31" fmla="*/ 851879 h 1332675"/>
                    <a:gd name="connsiteX32" fmla="*/ 1148871 w 1228115"/>
                    <a:gd name="connsiteY32" fmla="*/ 931893 h 1332675"/>
                    <a:gd name="connsiteX33" fmla="*/ 1142364 w 1228115"/>
                    <a:gd name="connsiteY33" fmla="*/ 932007 h 1332675"/>
                    <a:gd name="connsiteX34" fmla="*/ 1142373 w 1228115"/>
                    <a:gd name="connsiteY34" fmla="*/ 932093 h 1332675"/>
                    <a:gd name="connsiteX35" fmla="*/ 1090483 w 1228115"/>
                    <a:gd name="connsiteY35" fmla="*/ 935443 h 1332675"/>
                    <a:gd name="connsiteX36" fmla="*/ 1039183 w 1228115"/>
                    <a:gd name="connsiteY36" fmla="*/ 934379 h 1332675"/>
                    <a:gd name="connsiteX37" fmla="*/ 788411 w 1228115"/>
                    <a:gd name="connsiteY37" fmla="*/ 861927 h 1332675"/>
                    <a:gd name="connsiteX38" fmla="*/ 758270 w 1228115"/>
                    <a:gd name="connsiteY38" fmla="*/ 843349 h 1332675"/>
                    <a:gd name="connsiteX39" fmla="*/ 785052 w 1228115"/>
                    <a:gd name="connsiteY39" fmla="*/ 868542 h 1332675"/>
                    <a:gd name="connsiteX40" fmla="*/ 1055973 w 1228115"/>
                    <a:gd name="connsiteY40" fmla="*/ 993223 h 1332675"/>
                    <a:gd name="connsiteX41" fmla="*/ 1055867 w 1228115"/>
                    <a:gd name="connsiteY41" fmla="*/ 993938 h 1332675"/>
                    <a:gd name="connsiteX42" fmla="*/ 1069870 w 1228115"/>
                    <a:gd name="connsiteY42" fmla="*/ 995303 h 1332675"/>
                    <a:gd name="connsiteX43" fmla="*/ 1148195 w 1228115"/>
                    <a:gd name="connsiteY43" fmla="*/ 1088261 h 1332675"/>
                    <a:gd name="connsiteX44" fmla="*/ 1050100 w 1228115"/>
                    <a:gd name="connsiteY44" fmla="*/ 1183145 h 1332675"/>
                    <a:gd name="connsiteX45" fmla="*/ 1030331 w 1228115"/>
                    <a:gd name="connsiteY45" fmla="*/ 1181218 h 1332675"/>
                    <a:gd name="connsiteX46" fmla="*/ 1025988 w 1228115"/>
                    <a:gd name="connsiteY46" fmla="*/ 1179914 h 1332675"/>
                    <a:gd name="connsiteX47" fmla="*/ 969147 w 1228115"/>
                    <a:gd name="connsiteY47" fmla="*/ 1169040 h 1332675"/>
                    <a:gd name="connsiteX48" fmla="*/ 617943 w 1228115"/>
                    <a:gd name="connsiteY48" fmla="*/ 970742 h 1332675"/>
                    <a:gd name="connsiteX49" fmla="*/ 601309 w 1228115"/>
                    <a:gd name="connsiteY49" fmla="*/ 952052 h 1332675"/>
                    <a:gd name="connsiteX50" fmla="*/ 610724 w 1228115"/>
                    <a:gd name="connsiteY50" fmla="*/ 967015 h 1332675"/>
                    <a:gd name="connsiteX51" fmla="*/ 802998 w 1228115"/>
                    <a:gd name="connsiteY51" fmla="*/ 1139209 h 1332675"/>
                    <a:gd name="connsiteX52" fmla="*/ 839649 w 1228115"/>
                    <a:gd name="connsiteY52" fmla="*/ 1156763 h 1332675"/>
                    <a:gd name="connsiteX53" fmla="*/ 848372 w 1228115"/>
                    <a:gd name="connsiteY53" fmla="*/ 1159570 h 1332675"/>
                    <a:gd name="connsiteX54" fmla="*/ 901455 w 1228115"/>
                    <a:gd name="connsiteY54" fmla="*/ 1242582 h 1332675"/>
                    <a:gd name="connsiteX55" fmla="*/ 814542 w 1228115"/>
                    <a:gd name="connsiteY55" fmla="*/ 1332675 h 1332675"/>
                    <a:gd name="connsiteX56" fmla="*/ 780711 w 1228115"/>
                    <a:gd name="connsiteY56" fmla="*/ 1325595 h 1332675"/>
                    <a:gd name="connsiteX57" fmla="*/ 776511 w 1228115"/>
                    <a:gd name="connsiteY57" fmla="*/ 1323232 h 1332675"/>
                    <a:gd name="connsiteX58" fmla="*/ 719261 w 1228115"/>
                    <a:gd name="connsiteY58" fmla="*/ 1295811 h 1332675"/>
                    <a:gd name="connsiteX59" fmla="*/ 441272 w 1228115"/>
                    <a:gd name="connsiteY59" fmla="*/ 1031680 h 1332675"/>
                    <a:gd name="connsiteX60" fmla="*/ 432220 w 1228115"/>
                    <a:gd name="connsiteY60" fmla="*/ 1015035 h 1332675"/>
                    <a:gd name="connsiteX61" fmla="*/ 428522 w 1228115"/>
                    <a:gd name="connsiteY61" fmla="*/ 1013299 h 1332675"/>
                    <a:gd name="connsiteX62" fmla="*/ 433723 w 1228115"/>
                    <a:gd name="connsiteY62" fmla="*/ 1030253 h 1332675"/>
                    <a:gd name="connsiteX63" fmla="*/ 462474 w 1228115"/>
                    <a:gd name="connsiteY63" fmla="*/ 1098874 h 1332675"/>
                    <a:gd name="connsiteX64" fmla="*/ 478378 w 1228115"/>
                    <a:gd name="connsiteY64" fmla="*/ 1128082 h 1332675"/>
                    <a:gd name="connsiteX65" fmla="*/ 480660 w 1228115"/>
                    <a:gd name="connsiteY65" fmla="*/ 1131255 h 1332675"/>
                    <a:gd name="connsiteX66" fmla="*/ 491392 w 1228115"/>
                    <a:gd name="connsiteY66" fmla="*/ 1162223 h 1332675"/>
                    <a:gd name="connsiteX67" fmla="*/ 424088 w 1228115"/>
                    <a:gd name="connsiteY67" fmla="*/ 1255269 h 1332675"/>
                    <a:gd name="connsiteX68" fmla="*/ 400092 w 1228115"/>
                    <a:gd name="connsiteY68" fmla="*/ 1254928 h 1332675"/>
                    <a:gd name="connsiteX0" fmla="*/ 231749 w 1059772"/>
                    <a:gd name="connsiteY0" fmla="*/ 1041479 h 1119226"/>
                    <a:gd name="connsiteX1" fmla="*/ 175907 w 1059772"/>
                    <a:gd name="connsiteY1" fmla="*/ 1002187 h 1119226"/>
                    <a:gd name="connsiteX2" fmla="*/ 173033 w 1059772"/>
                    <a:gd name="connsiteY2" fmla="*/ 995955 h 1119226"/>
                    <a:gd name="connsiteX3" fmla="*/ 151573 w 1059772"/>
                    <a:gd name="connsiteY3" fmla="*/ 956542 h 1119226"/>
                    <a:gd name="connsiteX4" fmla="*/ 75653 w 1059772"/>
                    <a:gd name="connsiteY4" fmla="*/ 637781 h 1119226"/>
                    <a:gd name="connsiteX5" fmla="*/ 76737 w 1059772"/>
                    <a:gd name="connsiteY5" fmla="*/ 598314 h 1119226"/>
                    <a:gd name="connsiteX6" fmla="*/ 64179 w 1059772"/>
                    <a:gd name="connsiteY6" fmla="*/ 573222 h 1119226"/>
                    <a:gd name="connsiteX7" fmla="*/ 24807 w 1059772"/>
                    <a:gd name="connsiteY7" fmla="*/ 462198 h 1119226"/>
                    <a:gd name="connsiteX8" fmla="*/ 25270 w 1059772"/>
                    <a:gd name="connsiteY8" fmla="*/ 119399 h 1119226"/>
                    <a:gd name="connsiteX9" fmla="*/ 34629 w 1059772"/>
                    <a:gd name="connsiteY9" fmla="*/ 96667 h 1119226"/>
                    <a:gd name="connsiteX10" fmla="*/ 377203 w 1059772"/>
                    <a:gd name="connsiteY10" fmla="*/ -1 h 1119226"/>
                    <a:gd name="connsiteX11" fmla="*/ 391936 w 1059772"/>
                    <a:gd name="connsiteY11" fmla="*/ 1573 h 1119226"/>
                    <a:gd name="connsiteX12" fmla="*/ 557350 w 1059772"/>
                    <a:gd name="connsiteY12" fmla="*/ 65267 h 1119226"/>
                    <a:gd name="connsiteX13" fmla="*/ 560026 w 1059772"/>
                    <a:gd name="connsiteY13" fmla="*/ 67083 h 1119226"/>
                    <a:gd name="connsiteX14" fmla="*/ 562800 w 1059772"/>
                    <a:gd name="connsiteY14" fmla="*/ 66354 h 1119226"/>
                    <a:gd name="connsiteX15" fmla="*/ 855642 w 1059772"/>
                    <a:gd name="connsiteY15" fmla="*/ 76947 h 1119226"/>
                    <a:gd name="connsiteX16" fmla="*/ 855383 w 1059772"/>
                    <a:gd name="connsiteY16" fmla="*/ 77847 h 1119226"/>
                    <a:gd name="connsiteX17" fmla="*/ 865821 w 1059772"/>
                    <a:gd name="connsiteY17" fmla="*/ 80775 h 1119226"/>
                    <a:gd name="connsiteX18" fmla="*/ 884762 w 1059772"/>
                    <a:gd name="connsiteY18" fmla="*/ 90490 h 1119226"/>
                    <a:gd name="connsiteX19" fmla="*/ 915874 w 1059772"/>
                    <a:gd name="connsiteY19" fmla="*/ 235832 h 1119226"/>
                    <a:gd name="connsiteX20" fmla="*/ 809366 w 1059772"/>
                    <a:gd name="connsiteY20" fmla="*/ 282259 h 1119226"/>
                    <a:gd name="connsiteX21" fmla="*/ 797403 w 1059772"/>
                    <a:gd name="connsiteY21" fmla="*/ 278904 h 1119226"/>
                    <a:gd name="connsiteX22" fmla="*/ 797313 w 1059772"/>
                    <a:gd name="connsiteY22" fmla="*/ 279213 h 1119226"/>
                    <a:gd name="connsiteX23" fmla="*/ 538290 w 1059772"/>
                    <a:gd name="connsiteY23" fmla="*/ 293274 h 1119226"/>
                    <a:gd name="connsiteX24" fmla="*/ 520853 w 1059772"/>
                    <a:gd name="connsiteY24" fmla="*/ 301596 h 1119226"/>
                    <a:gd name="connsiteX25" fmla="*/ 532491 w 1059772"/>
                    <a:gd name="connsiteY25" fmla="*/ 324878 h 1119226"/>
                    <a:gd name="connsiteX26" fmla="*/ 918445 w 1059772"/>
                    <a:gd name="connsiteY26" fmla="*/ 547325 h 1119226"/>
                    <a:gd name="connsiteX27" fmla="*/ 952321 w 1059772"/>
                    <a:gd name="connsiteY27" fmla="*/ 545138 h 1119226"/>
                    <a:gd name="connsiteX28" fmla="*/ 957900 w 1059772"/>
                    <a:gd name="connsiteY28" fmla="*/ 543934 h 1119226"/>
                    <a:gd name="connsiteX29" fmla="*/ 976238 w 1059772"/>
                    <a:gd name="connsiteY29" fmla="*/ 543614 h 1119226"/>
                    <a:gd name="connsiteX30" fmla="*/ 1059495 w 1059772"/>
                    <a:gd name="connsiteY30" fmla="*/ 638430 h 1119226"/>
                    <a:gd name="connsiteX31" fmla="*/ 980528 w 1059772"/>
                    <a:gd name="connsiteY31" fmla="*/ 718444 h 1119226"/>
                    <a:gd name="connsiteX32" fmla="*/ 974021 w 1059772"/>
                    <a:gd name="connsiteY32" fmla="*/ 718558 h 1119226"/>
                    <a:gd name="connsiteX33" fmla="*/ 974030 w 1059772"/>
                    <a:gd name="connsiteY33" fmla="*/ 718644 h 1119226"/>
                    <a:gd name="connsiteX34" fmla="*/ 922140 w 1059772"/>
                    <a:gd name="connsiteY34" fmla="*/ 721994 h 1119226"/>
                    <a:gd name="connsiteX35" fmla="*/ 870840 w 1059772"/>
                    <a:gd name="connsiteY35" fmla="*/ 720930 h 1119226"/>
                    <a:gd name="connsiteX36" fmla="*/ 620068 w 1059772"/>
                    <a:gd name="connsiteY36" fmla="*/ 648478 h 1119226"/>
                    <a:gd name="connsiteX37" fmla="*/ 589927 w 1059772"/>
                    <a:gd name="connsiteY37" fmla="*/ 629900 h 1119226"/>
                    <a:gd name="connsiteX38" fmla="*/ 616709 w 1059772"/>
                    <a:gd name="connsiteY38" fmla="*/ 655093 h 1119226"/>
                    <a:gd name="connsiteX39" fmla="*/ 887630 w 1059772"/>
                    <a:gd name="connsiteY39" fmla="*/ 779774 h 1119226"/>
                    <a:gd name="connsiteX40" fmla="*/ 887524 w 1059772"/>
                    <a:gd name="connsiteY40" fmla="*/ 780489 h 1119226"/>
                    <a:gd name="connsiteX41" fmla="*/ 901527 w 1059772"/>
                    <a:gd name="connsiteY41" fmla="*/ 781854 h 1119226"/>
                    <a:gd name="connsiteX42" fmla="*/ 979852 w 1059772"/>
                    <a:gd name="connsiteY42" fmla="*/ 874812 h 1119226"/>
                    <a:gd name="connsiteX43" fmla="*/ 881757 w 1059772"/>
                    <a:gd name="connsiteY43" fmla="*/ 969696 h 1119226"/>
                    <a:gd name="connsiteX44" fmla="*/ 861988 w 1059772"/>
                    <a:gd name="connsiteY44" fmla="*/ 967769 h 1119226"/>
                    <a:gd name="connsiteX45" fmla="*/ 857645 w 1059772"/>
                    <a:gd name="connsiteY45" fmla="*/ 966465 h 1119226"/>
                    <a:gd name="connsiteX46" fmla="*/ 800804 w 1059772"/>
                    <a:gd name="connsiteY46" fmla="*/ 955591 h 1119226"/>
                    <a:gd name="connsiteX47" fmla="*/ 449600 w 1059772"/>
                    <a:gd name="connsiteY47" fmla="*/ 757293 h 1119226"/>
                    <a:gd name="connsiteX48" fmla="*/ 432966 w 1059772"/>
                    <a:gd name="connsiteY48" fmla="*/ 738603 h 1119226"/>
                    <a:gd name="connsiteX49" fmla="*/ 442381 w 1059772"/>
                    <a:gd name="connsiteY49" fmla="*/ 753566 h 1119226"/>
                    <a:gd name="connsiteX50" fmla="*/ 634655 w 1059772"/>
                    <a:gd name="connsiteY50" fmla="*/ 925760 h 1119226"/>
                    <a:gd name="connsiteX51" fmla="*/ 671306 w 1059772"/>
                    <a:gd name="connsiteY51" fmla="*/ 943314 h 1119226"/>
                    <a:gd name="connsiteX52" fmla="*/ 680029 w 1059772"/>
                    <a:gd name="connsiteY52" fmla="*/ 946121 h 1119226"/>
                    <a:gd name="connsiteX53" fmla="*/ 733112 w 1059772"/>
                    <a:gd name="connsiteY53" fmla="*/ 1029133 h 1119226"/>
                    <a:gd name="connsiteX54" fmla="*/ 646199 w 1059772"/>
                    <a:gd name="connsiteY54" fmla="*/ 1119226 h 1119226"/>
                    <a:gd name="connsiteX55" fmla="*/ 612368 w 1059772"/>
                    <a:gd name="connsiteY55" fmla="*/ 1112146 h 1119226"/>
                    <a:gd name="connsiteX56" fmla="*/ 608168 w 1059772"/>
                    <a:gd name="connsiteY56" fmla="*/ 1109783 h 1119226"/>
                    <a:gd name="connsiteX57" fmla="*/ 550918 w 1059772"/>
                    <a:gd name="connsiteY57" fmla="*/ 1082362 h 1119226"/>
                    <a:gd name="connsiteX58" fmla="*/ 272929 w 1059772"/>
                    <a:gd name="connsiteY58" fmla="*/ 818231 h 1119226"/>
                    <a:gd name="connsiteX59" fmla="*/ 263877 w 1059772"/>
                    <a:gd name="connsiteY59" fmla="*/ 801586 h 1119226"/>
                    <a:gd name="connsiteX60" fmla="*/ 260179 w 1059772"/>
                    <a:gd name="connsiteY60" fmla="*/ 799850 h 1119226"/>
                    <a:gd name="connsiteX61" fmla="*/ 265380 w 1059772"/>
                    <a:gd name="connsiteY61" fmla="*/ 816804 h 1119226"/>
                    <a:gd name="connsiteX62" fmla="*/ 294131 w 1059772"/>
                    <a:gd name="connsiteY62" fmla="*/ 885425 h 1119226"/>
                    <a:gd name="connsiteX63" fmla="*/ 310035 w 1059772"/>
                    <a:gd name="connsiteY63" fmla="*/ 914633 h 1119226"/>
                    <a:gd name="connsiteX64" fmla="*/ 312317 w 1059772"/>
                    <a:gd name="connsiteY64" fmla="*/ 917806 h 1119226"/>
                    <a:gd name="connsiteX65" fmla="*/ 323049 w 1059772"/>
                    <a:gd name="connsiteY65" fmla="*/ 948774 h 1119226"/>
                    <a:gd name="connsiteX66" fmla="*/ 255745 w 1059772"/>
                    <a:gd name="connsiteY66" fmla="*/ 1041820 h 1119226"/>
                    <a:gd name="connsiteX67" fmla="*/ 231749 w 1059772"/>
                    <a:gd name="connsiteY67" fmla="*/ 1041479 h 1119226"/>
                    <a:gd name="connsiteX0" fmla="*/ 231749 w 1059772"/>
                    <a:gd name="connsiteY0" fmla="*/ 1041479 h 1119226"/>
                    <a:gd name="connsiteX1" fmla="*/ 175907 w 1059772"/>
                    <a:gd name="connsiteY1" fmla="*/ 1002187 h 1119226"/>
                    <a:gd name="connsiteX2" fmla="*/ 173033 w 1059772"/>
                    <a:gd name="connsiteY2" fmla="*/ 995955 h 1119226"/>
                    <a:gd name="connsiteX3" fmla="*/ 151573 w 1059772"/>
                    <a:gd name="connsiteY3" fmla="*/ 956542 h 1119226"/>
                    <a:gd name="connsiteX4" fmla="*/ 75653 w 1059772"/>
                    <a:gd name="connsiteY4" fmla="*/ 637781 h 1119226"/>
                    <a:gd name="connsiteX5" fmla="*/ 76737 w 1059772"/>
                    <a:gd name="connsiteY5" fmla="*/ 598314 h 1119226"/>
                    <a:gd name="connsiteX6" fmla="*/ 64179 w 1059772"/>
                    <a:gd name="connsiteY6" fmla="*/ 573222 h 1119226"/>
                    <a:gd name="connsiteX7" fmla="*/ 24807 w 1059772"/>
                    <a:gd name="connsiteY7" fmla="*/ 462198 h 1119226"/>
                    <a:gd name="connsiteX8" fmla="*/ 25270 w 1059772"/>
                    <a:gd name="connsiteY8" fmla="*/ 119399 h 1119226"/>
                    <a:gd name="connsiteX9" fmla="*/ 377203 w 1059772"/>
                    <a:gd name="connsiteY9" fmla="*/ -1 h 1119226"/>
                    <a:gd name="connsiteX10" fmla="*/ 391936 w 1059772"/>
                    <a:gd name="connsiteY10" fmla="*/ 1573 h 1119226"/>
                    <a:gd name="connsiteX11" fmla="*/ 557350 w 1059772"/>
                    <a:gd name="connsiteY11" fmla="*/ 65267 h 1119226"/>
                    <a:gd name="connsiteX12" fmla="*/ 560026 w 1059772"/>
                    <a:gd name="connsiteY12" fmla="*/ 67083 h 1119226"/>
                    <a:gd name="connsiteX13" fmla="*/ 562800 w 1059772"/>
                    <a:gd name="connsiteY13" fmla="*/ 66354 h 1119226"/>
                    <a:gd name="connsiteX14" fmla="*/ 855642 w 1059772"/>
                    <a:gd name="connsiteY14" fmla="*/ 76947 h 1119226"/>
                    <a:gd name="connsiteX15" fmla="*/ 855383 w 1059772"/>
                    <a:gd name="connsiteY15" fmla="*/ 77847 h 1119226"/>
                    <a:gd name="connsiteX16" fmla="*/ 865821 w 1059772"/>
                    <a:gd name="connsiteY16" fmla="*/ 80775 h 1119226"/>
                    <a:gd name="connsiteX17" fmla="*/ 884762 w 1059772"/>
                    <a:gd name="connsiteY17" fmla="*/ 90490 h 1119226"/>
                    <a:gd name="connsiteX18" fmla="*/ 915874 w 1059772"/>
                    <a:gd name="connsiteY18" fmla="*/ 235832 h 1119226"/>
                    <a:gd name="connsiteX19" fmla="*/ 809366 w 1059772"/>
                    <a:gd name="connsiteY19" fmla="*/ 282259 h 1119226"/>
                    <a:gd name="connsiteX20" fmla="*/ 797403 w 1059772"/>
                    <a:gd name="connsiteY20" fmla="*/ 278904 h 1119226"/>
                    <a:gd name="connsiteX21" fmla="*/ 797313 w 1059772"/>
                    <a:gd name="connsiteY21" fmla="*/ 279213 h 1119226"/>
                    <a:gd name="connsiteX22" fmla="*/ 538290 w 1059772"/>
                    <a:gd name="connsiteY22" fmla="*/ 293274 h 1119226"/>
                    <a:gd name="connsiteX23" fmla="*/ 520853 w 1059772"/>
                    <a:gd name="connsiteY23" fmla="*/ 301596 h 1119226"/>
                    <a:gd name="connsiteX24" fmla="*/ 532491 w 1059772"/>
                    <a:gd name="connsiteY24" fmla="*/ 324878 h 1119226"/>
                    <a:gd name="connsiteX25" fmla="*/ 918445 w 1059772"/>
                    <a:gd name="connsiteY25" fmla="*/ 547325 h 1119226"/>
                    <a:gd name="connsiteX26" fmla="*/ 952321 w 1059772"/>
                    <a:gd name="connsiteY26" fmla="*/ 545138 h 1119226"/>
                    <a:gd name="connsiteX27" fmla="*/ 957900 w 1059772"/>
                    <a:gd name="connsiteY27" fmla="*/ 543934 h 1119226"/>
                    <a:gd name="connsiteX28" fmla="*/ 976238 w 1059772"/>
                    <a:gd name="connsiteY28" fmla="*/ 543614 h 1119226"/>
                    <a:gd name="connsiteX29" fmla="*/ 1059495 w 1059772"/>
                    <a:gd name="connsiteY29" fmla="*/ 638430 h 1119226"/>
                    <a:gd name="connsiteX30" fmla="*/ 980528 w 1059772"/>
                    <a:gd name="connsiteY30" fmla="*/ 718444 h 1119226"/>
                    <a:gd name="connsiteX31" fmla="*/ 974021 w 1059772"/>
                    <a:gd name="connsiteY31" fmla="*/ 718558 h 1119226"/>
                    <a:gd name="connsiteX32" fmla="*/ 974030 w 1059772"/>
                    <a:gd name="connsiteY32" fmla="*/ 718644 h 1119226"/>
                    <a:gd name="connsiteX33" fmla="*/ 922140 w 1059772"/>
                    <a:gd name="connsiteY33" fmla="*/ 721994 h 1119226"/>
                    <a:gd name="connsiteX34" fmla="*/ 870840 w 1059772"/>
                    <a:gd name="connsiteY34" fmla="*/ 720930 h 1119226"/>
                    <a:gd name="connsiteX35" fmla="*/ 620068 w 1059772"/>
                    <a:gd name="connsiteY35" fmla="*/ 648478 h 1119226"/>
                    <a:gd name="connsiteX36" fmla="*/ 589927 w 1059772"/>
                    <a:gd name="connsiteY36" fmla="*/ 629900 h 1119226"/>
                    <a:gd name="connsiteX37" fmla="*/ 616709 w 1059772"/>
                    <a:gd name="connsiteY37" fmla="*/ 655093 h 1119226"/>
                    <a:gd name="connsiteX38" fmla="*/ 887630 w 1059772"/>
                    <a:gd name="connsiteY38" fmla="*/ 779774 h 1119226"/>
                    <a:gd name="connsiteX39" fmla="*/ 887524 w 1059772"/>
                    <a:gd name="connsiteY39" fmla="*/ 780489 h 1119226"/>
                    <a:gd name="connsiteX40" fmla="*/ 901527 w 1059772"/>
                    <a:gd name="connsiteY40" fmla="*/ 781854 h 1119226"/>
                    <a:gd name="connsiteX41" fmla="*/ 979852 w 1059772"/>
                    <a:gd name="connsiteY41" fmla="*/ 874812 h 1119226"/>
                    <a:gd name="connsiteX42" fmla="*/ 881757 w 1059772"/>
                    <a:gd name="connsiteY42" fmla="*/ 969696 h 1119226"/>
                    <a:gd name="connsiteX43" fmla="*/ 861988 w 1059772"/>
                    <a:gd name="connsiteY43" fmla="*/ 967769 h 1119226"/>
                    <a:gd name="connsiteX44" fmla="*/ 857645 w 1059772"/>
                    <a:gd name="connsiteY44" fmla="*/ 966465 h 1119226"/>
                    <a:gd name="connsiteX45" fmla="*/ 800804 w 1059772"/>
                    <a:gd name="connsiteY45" fmla="*/ 955591 h 1119226"/>
                    <a:gd name="connsiteX46" fmla="*/ 449600 w 1059772"/>
                    <a:gd name="connsiteY46" fmla="*/ 757293 h 1119226"/>
                    <a:gd name="connsiteX47" fmla="*/ 432966 w 1059772"/>
                    <a:gd name="connsiteY47" fmla="*/ 738603 h 1119226"/>
                    <a:gd name="connsiteX48" fmla="*/ 442381 w 1059772"/>
                    <a:gd name="connsiteY48" fmla="*/ 753566 h 1119226"/>
                    <a:gd name="connsiteX49" fmla="*/ 634655 w 1059772"/>
                    <a:gd name="connsiteY49" fmla="*/ 925760 h 1119226"/>
                    <a:gd name="connsiteX50" fmla="*/ 671306 w 1059772"/>
                    <a:gd name="connsiteY50" fmla="*/ 943314 h 1119226"/>
                    <a:gd name="connsiteX51" fmla="*/ 680029 w 1059772"/>
                    <a:gd name="connsiteY51" fmla="*/ 946121 h 1119226"/>
                    <a:gd name="connsiteX52" fmla="*/ 733112 w 1059772"/>
                    <a:gd name="connsiteY52" fmla="*/ 1029133 h 1119226"/>
                    <a:gd name="connsiteX53" fmla="*/ 646199 w 1059772"/>
                    <a:gd name="connsiteY53" fmla="*/ 1119226 h 1119226"/>
                    <a:gd name="connsiteX54" fmla="*/ 612368 w 1059772"/>
                    <a:gd name="connsiteY54" fmla="*/ 1112146 h 1119226"/>
                    <a:gd name="connsiteX55" fmla="*/ 608168 w 1059772"/>
                    <a:gd name="connsiteY55" fmla="*/ 1109783 h 1119226"/>
                    <a:gd name="connsiteX56" fmla="*/ 550918 w 1059772"/>
                    <a:gd name="connsiteY56" fmla="*/ 1082362 h 1119226"/>
                    <a:gd name="connsiteX57" fmla="*/ 272929 w 1059772"/>
                    <a:gd name="connsiteY57" fmla="*/ 818231 h 1119226"/>
                    <a:gd name="connsiteX58" fmla="*/ 263877 w 1059772"/>
                    <a:gd name="connsiteY58" fmla="*/ 801586 h 1119226"/>
                    <a:gd name="connsiteX59" fmla="*/ 260179 w 1059772"/>
                    <a:gd name="connsiteY59" fmla="*/ 799850 h 1119226"/>
                    <a:gd name="connsiteX60" fmla="*/ 265380 w 1059772"/>
                    <a:gd name="connsiteY60" fmla="*/ 816804 h 1119226"/>
                    <a:gd name="connsiteX61" fmla="*/ 294131 w 1059772"/>
                    <a:gd name="connsiteY61" fmla="*/ 885425 h 1119226"/>
                    <a:gd name="connsiteX62" fmla="*/ 310035 w 1059772"/>
                    <a:gd name="connsiteY62" fmla="*/ 914633 h 1119226"/>
                    <a:gd name="connsiteX63" fmla="*/ 312317 w 1059772"/>
                    <a:gd name="connsiteY63" fmla="*/ 917806 h 1119226"/>
                    <a:gd name="connsiteX64" fmla="*/ 323049 w 1059772"/>
                    <a:gd name="connsiteY64" fmla="*/ 948774 h 1119226"/>
                    <a:gd name="connsiteX65" fmla="*/ 255745 w 1059772"/>
                    <a:gd name="connsiteY65" fmla="*/ 1041820 h 1119226"/>
                    <a:gd name="connsiteX66" fmla="*/ 231749 w 1059772"/>
                    <a:gd name="connsiteY66" fmla="*/ 1041479 h 1119226"/>
                    <a:gd name="connsiteX0" fmla="*/ 231749 w 1059772"/>
                    <a:gd name="connsiteY0" fmla="*/ 1041479 h 1119226"/>
                    <a:gd name="connsiteX1" fmla="*/ 175907 w 1059772"/>
                    <a:gd name="connsiteY1" fmla="*/ 1002187 h 1119226"/>
                    <a:gd name="connsiteX2" fmla="*/ 173033 w 1059772"/>
                    <a:gd name="connsiteY2" fmla="*/ 995955 h 1119226"/>
                    <a:gd name="connsiteX3" fmla="*/ 151573 w 1059772"/>
                    <a:gd name="connsiteY3" fmla="*/ 956542 h 1119226"/>
                    <a:gd name="connsiteX4" fmla="*/ 75653 w 1059772"/>
                    <a:gd name="connsiteY4" fmla="*/ 637781 h 1119226"/>
                    <a:gd name="connsiteX5" fmla="*/ 76737 w 1059772"/>
                    <a:gd name="connsiteY5" fmla="*/ 598314 h 1119226"/>
                    <a:gd name="connsiteX6" fmla="*/ 64179 w 1059772"/>
                    <a:gd name="connsiteY6" fmla="*/ 573222 h 1119226"/>
                    <a:gd name="connsiteX7" fmla="*/ 24807 w 1059772"/>
                    <a:gd name="connsiteY7" fmla="*/ 462198 h 1119226"/>
                    <a:gd name="connsiteX8" fmla="*/ 25270 w 1059772"/>
                    <a:gd name="connsiteY8" fmla="*/ 119399 h 1119226"/>
                    <a:gd name="connsiteX9" fmla="*/ 377203 w 1059772"/>
                    <a:gd name="connsiteY9" fmla="*/ -1 h 1119226"/>
                    <a:gd name="connsiteX10" fmla="*/ 391936 w 1059772"/>
                    <a:gd name="connsiteY10" fmla="*/ 1573 h 1119226"/>
                    <a:gd name="connsiteX11" fmla="*/ 557350 w 1059772"/>
                    <a:gd name="connsiteY11" fmla="*/ 65267 h 1119226"/>
                    <a:gd name="connsiteX12" fmla="*/ 560026 w 1059772"/>
                    <a:gd name="connsiteY12" fmla="*/ 67083 h 1119226"/>
                    <a:gd name="connsiteX13" fmla="*/ 562800 w 1059772"/>
                    <a:gd name="connsiteY13" fmla="*/ 66354 h 1119226"/>
                    <a:gd name="connsiteX14" fmla="*/ 855642 w 1059772"/>
                    <a:gd name="connsiteY14" fmla="*/ 76947 h 1119226"/>
                    <a:gd name="connsiteX15" fmla="*/ 855383 w 1059772"/>
                    <a:gd name="connsiteY15" fmla="*/ 77847 h 1119226"/>
                    <a:gd name="connsiteX16" fmla="*/ 865821 w 1059772"/>
                    <a:gd name="connsiteY16" fmla="*/ 80775 h 1119226"/>
                    <a:gd name="connsiteX17" fmla="*/ 884762 w 1059772"/>
                    <a:gd name="connsiteY17" fmla="*/ 90490 h 1119226"/>
                    <a:gd name="connsiteX18" fmla="*/ 915874 w 1059772"/>
                    <a:gd name="connsiteY18" fmla="*/ 235832 h 1119226"/>
                    <a:gd name="connsiteX19" fmla="*/ 809366 w 1059772"/>
                    <a:gd name="connsiteY19" fmla="*/ 282259 h 1119226"/>
                    <a:gd name="connsiteX20" fmla="*/ 797403 w 1059772"/>
                    <a:gd name="connsiteY20" fmla="*/ 278904 h 1119226"/>
                    <a:gd name="connsiteX21" fmla="*/ 797313 w 1059772"/>
                    <a:gd name="connsiteY21" fmla="*/ 279213 h 1119226"/>
                    <a:gd name="connsiteX22" fmla="*/ 538290 w 1059772"/>
                    <a:gd name="connsiteY22" fmla="*/ 293274 h 1119226"/>
                    <a:gd name="connsiteX23" fmla="*/ 520853 w 1059772"/>
                    <a:gd name="connsiteY23" fmla="*/ 301596 h 1119226"/>
                    <a:gd name="connsiteX24" fmla="*/ 532491 w 1059772"/>
                    <a:gd name="connsiteY24" fmla="*/ 324878 h 1119226"/>
                    <a:gd name="connsiteX25" fmla="*/ 918445 w 1059772"/>
                    <a:gd name="connsiteY25" fmla="*/ 547325 h 1119226"/>
                    <a:gd name="connsiteX26" fmla="*/ 952321 w 1059772"/>
                    <a:gd name="connsiteY26" fmla="*/ 545138 h 1119226"/>
                    <a:gd name="connsiteX27" fmla="*/ 957900 w 1059772"/>
                    <a:gd name="connsiteY27" fmla="*/ 543934 h 1119226"/>
                    <a:gd name="connsiteX28" fmla="*/ 976238 w 1059772"/>
                    <a:gd name="connsiteY28" fmla="*/ 543614 h 1119226"/>
                    <a:gd name="connsiteX29" fmla="*/ 1059495 w 1059772"/>
                    <a:gd name="connsiteY29" fmla="*/ 638430 h 1119226"/>
                    <a:gd name="connsiteX30" fmla="*/ 980528 w 1059772"/>
                    <a:gd name="connsiteY30" fmla="*/ 718444 h 1119226"/>
                    <a:gd name="connsiteX31" fmla="*/ 974021 w 1059772"/>
                    <a:gd name="connsiteY31" fmla="*/ 718558 h 1119226"/>
                    <a:gd name="connsiteX32" fmla="*/ 974030 w 1059772"/>
                    <a:gd name="connsiteY32" fmla="*/ 718644 h 1119226"/>
                    <a:gd name="connsiteX33" fmla="*/ 922140 w 1059772"/>
                    <a:gd name="connsiteY33" fmla="*/ 721994 h 1119226"/>
                    <a:gd name="connsiteX34" fmla="*/ 870840 w 1059772"/>
                    <a:gd name="connsiteY34" fmla="*/ 720930 h 1119226"/>
                    <a:gd name="connsiteX35" fmla="*/ 620068 w 1059772"/>
                    <a:gd name="connsiteY35" fmla="*/ 648478 h 1119226"/>
                    <a:gd name="connsiteX36" fmla="*/ 589927 w 1059772"/>
                    <a:gd name="connsiteY36" fmla="*/ 629900 h 1119226"/>
                    <a:gd name="connsiteX37" fmla="*/ 616709 w 1059772"/>
                    <a:gd name="connsiteY37" fmla="*/ 655093 h 1119226"/>
                    <a:gd name="connsiteX38" fmla="*/ 887630 w 1059772"/>
                    <a:gd name="connsiteY38" fmla="*/ 779774 h 1119226"/>
                    <a:gd name="connsiteX39" fmla="*/ 887524 w 1059772"/>
                    <a:gd name="connsiteY39" fmla="*/ 780489 h 1119226"/>
                    <a:gd name="connsiteX40" fmla="*/ 901527 w 1059772"/>
                    <a:gd name="connsiteY40" fmla="*/ 781854 h 1119226"/>
                    <a:gd name="connsiteX41" fmla="*/ 979852 w 1059772"/>
                    <a:gd name="connsiteY41" fmla="*/ 874812 h 1119226"/>
                    <a:gd name="connsiteX42" fmla="*/ 881757 w 1059772"/>
                    <a:gd name="connsiteY42" fmla="*/ 969696 h 1119226"/>
                    <a:gd name="connsiteX43" fmla="*/ 861988 w 1059772"/>
                    <a:gd name="connsiteY43" fmla="*/ 967769 h 1119226"/>
                    <a:gd name="connsiteX44" fmla="*/ 857645 w 1059772"/>
                    <a:gd name="connsiteY44" fmla="*/ 966465 h 1119226"/>
                    <a:gd name="connsiteX45" fmla="*/ 800804 w 1059772"/>
                    <a:gd name="connsiteY45" fmla="*/ 955591 h 1119226"/>
                    <a:gd name="connsiteX46" fmla="*/ 449600 w 1059772"/>
                    <a:gd name="connsiteY46" fmla="*/ 757293 h 1119226"/>
                    <a:gd name="connsiteX47" fmla="*/ 432966 w 1059772"/>
                    <a:gd name="connsiteY47" fmla="*/ 738603 h 1119226"/>
                    <a:gd name="connsiteX48" fmla="*/ 442381 w 1059772"/>
                    <a:gd name="connsiteY48" fmla="*/ 753566 h 1119226"/>
                    <a:gd name="connsiteX49" fmla="*/ 634655 w 1059772"/>
                    <a:gd name="connsiteY49" fmla="*/ 925760 h 1119226"/>
                    <a:gd name="connsiteX50" fmla="*/ 671306 w 1059772"/>
                    <a:gd name="connsiteY50" fmla="*/ 943314 h 1119226"/>
                    <a:gd name="connsiteX51" fmla="*/ 680029 w 1059772"/>
                    <a:gd name="connsiteY51" fmla="*/ 946121 h 1119226"/>
                    <a:gd name="connsiteX52" fmla="*/ 733112 w 1059772"/>
                    <a:gd name="connsiteY52" fmla="*/ 1029133 h 1119226"/>
                    <a:gd name="connsiteX53" fmla="*/ 646199 w 1059772"/>
                    <a:gd name="connsiteY53" fmla="*/ 1119226 h 1119226"/>
                    <a:gd name="connsiteX54" fmla="*/ 612368 w 1059772"/>
                    <a:gd name="connsiteY54" fmla="*/ 1112146 h 1119226"/>
                    <a:gd name="connsiteX55" fmla="*/ 608168 w 1059772"/>
                    <a:gd name="connsiteY55" fmla="*/ 1109783 h 1119226"/>
                    <a:gd name="connsiteX56" fmla="*/ 550918 w 1059772"/>
                    <a:gd name="connsiteY56" fmla="*/ 1082362 h 1119226"/>
                    <a:gd name="connsiteX57" fmla="*/ 272929 w 1059772"/>
                    <a:gd name="connsiteY57" fmla="*/ 818231 h 1119226"/>
                    <a:gd name="connsiteX58" fmla="*/ 263877 w 1059772"/>
                    <a:gd name="connsiteY58" fmla="*/ 801586 h 1119226"/>
                    <a:gd name="connsiteX59" fmla="*/ 260179 w 1059772"/>
                    <a:gd name="connsiteY59" fmla="*/ 799850 h 1119226"/>
                    <a:gd name="connsiteX60" fmla="*/ 265380 w 1059772"/>
                    <a:gd name="connsiteY60" fmla="*/ 816804 h 1119226"/>
                    <a:gd name="connsiteX61" fmla="*/ 294131 w 1059772"/>
                    <a:gd name="connsiteY61" fmla="*/ 885425 h 1119226"/>
                    <a:gd name="connsiteX62" fmla="*/ 310035 w 1059772"/>
                    <a:gd name="connsiteY62" fmla="*/ 914633 h 1119226"/>
                    <a:gd name="connsiteX63" fmla="*/ 312317 w 1059772"/>
                    <a:gd name="connsiteY63" fmla="*/ 917806 h 1119226"/>
                    <a:gd name="connsiteX64" fmla="*/ 323049 w 1059772"/>
                    <a:gd name="connsiteY64" fmla="*/ 948774 h 1119226"/>
                    <a:gd name="connsiteX65" fmla="*/ 255745 w 1059772"/>
                    <a:gd name="connsiteY65" fmla="*/ 1041820 h 1119226"/>
                    <a:gd name="connsiteX66" fmla="*/ 231749 w 1059772"/>
                    <a:gd name="connsiteY66" fmla="*/ 1041479 h 1119226"/>
                    <a:gd name="connsiteX0" fmla="*/ 255498 w 1083521"/>
                    <a:gd name="connsiteY0" fmla="*/ 1041479 h 1119226"/>
                    <a:gd name="connsiteX1" fmla="*/ 199656 w 1083521"/>
                    <a:gd name="connsiteY1" fmla="*/ 1002187 h 1119226"/>
                    <a:gd name="connsiteX2" fmla="*/ 196782 w 1083521"/>
                    <a:gd name="connsiteY2" fmla="*/ 995955 h 1119226"/>
                    <a:gd name="connsiteX3" fmla="*/ 175322 w 1083521"/>
                    <a:gd name="connsiteY3" fmla="*/ 956542 h 1119226"/>
                    <a:gd name="connsiteX4" fmla="*/ 99402 w 1083521"/>
                    <a:gd name="connsiteY4" fmla="*/ 637781 h 1119226"/>
                    <a:gd name="connsiteX5" fmla="*/ 100486 w 1083521"/>
                    <a:gd name="connsiteY5" fmla="*/ 598314 h 1119226"/>
                    <a:gd name="connsiteX6" fmla="*/ 87928 w 1083521"/>
                    <a:gd name="connsiteY6" fmla="*/ 573222 h 1119226"/>
                    <a:gd name="connsiteX7" fmla="*/ 48556 w 1083521"/>
                    <a:gd name="connsiteY7" fmla="*/ 462198 h 1119226"/>
                    <a:gd name="connsiteX8" fmla="*/ 49019 w 1083521"/>
                    <a:gd name="connsiteY8" fmla="*/ 119399 h 1119226"/>
                    <a:gd name="connsiteX9" fmla="*/ 400952 w 1083521"/>
                    <a:gd name="connsiteY9" fmla="*/ -1 h 1119226"/>
                    <a:gd name="connsiteX10" fmla="*/ 415685 w 1083521"/>
                    <a:gd name="connsiteY10" fmla="*/ 1573 h 1119226"/>
                    <a:gd name="connsiteX11" fmla="*/ 581099 w 1083521"/>
                    <a:gd name="connsiteY11" fmla="*/ 65267 h 1119226"/>
                    <a:gd name="connsiteX12" fmla="*/ 583775 w 1083521"/>
                    <a:gd name="connsiteY12" fmla="*/ 67083 h 1119226"/>
                    <a:gd name="connsiteX13" fmla="*/ 586549 w 1083521"/>
                    <a:gd name="connsiteY13" fmla="*/ 66354 h 1119226"/>
                    <a:gd name="connsiteX14" fmla="*/ 879391 w 1083521"/>
                    <a:gd name="connsiteY14" fmla="*/ 76947 h 1119226"/>
                    <a:gd name="connsiteX15" fmla="*/ 879132 w 1083521"/>
                    <a:gd name="connsiteY15" fmla="*/ 77847 h 1119226"/>
                    <a:gd name="connsiteX16" fmla="*/ 889570 w 1083521"/>
                    <a:gd name="connsiteY16" fmla="*/ 80775 h 1119226"/>
                    <a:gd name="connsiteX17" fmla="*/ 908511 w 1083521"/>
                    <a:gd name="connsiteY17" fmla="*/ 90490 h 1119226"/>
                    <a:gd name="connsiteX18" fmla="*/ 939623 w 1083521"/>
                    <a:gd name="connsiteY18" fmla="*/ 235832 h 1119226"/>
                    <a:gd name="connsiteX19" fmla="*/ 833115 w 1083521"/>
                    <a:gd name="connsiteY19" fmla="*/ 282259 h 1119226"/>
                    <a:gd name="connsiteX20" fmla="*/ 821152 w 1083521"/>
                    <a:gd name="connsiteY20" fmla="*/ 278904 h 1119226"/>
                    <a:gd name="connsiteX21" fmla="*/ 821062 w 1083521"/>
                    <a:gd name="connsiteY21" fmla="*/ 279213 h 1119226"/>
                    <a:gd name="connsiteX22" fmla="*/ 562039 w 1083521"/>
                    <a:gd name="connsiteY22" fmla="*/ 293274 h 1119226"/>
                    <a:gd name="connsiteX23" fmla="*/ 544602 w 1083521"/>
                    <a:gd name="connsiteY23" fmla="*/ 301596 h 1119226"/>
                    <a:gd name="connsiteX24" fmla="*/ 556240 w 1083521"/>
                    <a:gd name="connsiteY24" fmla="*/ 324878 h 1119226"/>
                    <a:gd name="connsiteX25" fmla="*/ 942194 w 1083521"/>
                    <a:gd name="connsiteY25" fmla="*/ 547325 h 1119226"/>
                    <a:gd name="connsiteX26" fmla="*/ 976070 w 1083521"/>
                    <a:gd name="connsiteY26" fmla="*/ 545138 h 1119226"/>
                    <a:gd name="connsiteX27" fmla="*/ 981649 w 1083521"/>
                    <a:gd name="connsiteY27" fmla="*/ 543934 h 1119226"/>
                    <a:gd name="connsiteX28" fmla="*/ 999987 w 1083521"/>
                    <a:gd name="connsiteY28" fmla="*/ 543614 h 1119226"/>
                    <a:gd name="connsiteX29" fmla="*/ 1083244 w 1083521"/>
                    <a:gd name="connsiteY29" fmla="*/ 638430 h 1119226"/>
                    <a:gd name="connsiteX30" fmla="*/ 1004277 w 1083521"/>
                    <a:gd name="connsiteY30" fmla="*/ 718444 h 1119226"/>
                    <a:gd name="connsiteX31" fmla="*/ 997770 w 1083521"/>
                    <a:gd name="connsiteY31" fmla="*/ 718558 h 1119226"/>
                    <a:gd name="connsiteX32" fmla="*/ 997779 w 1083521"/>
                    <a:gd name="connsiteY32" fmla="*/ 718644 h 1119226"/>
                    <a:gd name="connsiteX33" fmla="*/ 945889 w 1083521"/>
                    <a:gd name="connsiteY33" fmla="*/ 721994 h 1119226"/>
                    <a:gd name="connsiteX34" fmla="*/ 894589 w 1083521"/>
                    <a:gd name="connsiteY34" fmla="*/ 720930 h 1119226"/>
                    <a:gd name="connsiteX35" fmla="*/ 643817 w 1083521"/>
                    <a:gd name="connsiteY35" fmla="*/ 648478 h 1119226"/>
                    <a:gd name="connsiteX36" fmla="*/ 613676 w 1083521"/>
                    <a:gd name="connsiteY36" fmla="*/ 629900 h 1119226"/>
                    <a:gd name="connsiteX37" fmla="*/ 640458 w 1083521"/>
                    <a:gd name="connsiteY37" fmla="*/ 655093 h 1119226"/>
                    <a:gd name="connsiteX38" fmla="*/ 911379 w 1083521"/>
                    <a:gd name="connsiteY38" fmla="*/ 779774 h 1119226"/>
                    <a:gd name="connsiteX39" fmla="*/ 911273 w 1083521"/>
                    <a:gd name="connsiteY39" fmla="*/ 780489 h 1119226"/>
                    <a:gd name="connsiteX40" fmla="*/ 925276 w 1083521"/>
                    <a:gd name="connsiteY40" fmla="*/ 781854 h 1119226"/>
                    <a:gd name="connsiteX41" fmla="*/ 1003601 w 1083521"/>
                    <a:gd name="connsiteY41" fmla="*/ 874812 h 1119226"/>
                    <a:gd name="connsiteX42" fmla="*/ 905506 w 1083521"/>
                    <a:gd name="connsiteY42" fmla="*/ 969696 h 1119226"/>
                    <a:gd name="connsiteX43" fmla="*/ 885737 w 1083521"/>
                    <a:gd name="connsiteY43" fmla="*/ 967769 h 1119226"/>
                    <a:gd name="connsiteX44" fmla="*/ 881394 w 1083521"/>
                    <a:gd name="connsiteY44" fmla="*/ 966465 h 1119226"/>
                    <a:gd name="connsiteX45" fmla="*/ 824553 w 1083521"/>
                    <a:gd name="connsiteY45" fmla="*/ 955591 h 1119226"/>
                    <a:gd name="connsiteX46" fmla="*/ 473349 w 1083521"/>
                    <a:gd name="connsiteY46" fmla="*/ 757293 h 1119226"/>
                    <a:gd name="connsiteX47" fmla="*/ 456715 w 1083521"/>
                    <a:gd name="connsiteY47" fmla="*/ 738603 h 1119226"/>
                    <a:gd name="connsiteX48" fmla="*/ 466130 w 1083521"/>
                    <a:gd name="connsiteY48" fmla="*/ 753566 h 1119226"/>
                    <a:gd name="connsiteX49" fmla="*/ 658404 w 1083521"/>
                    <a:gd name="connsiteY49" fmla="*/ 925760 h 1119226"/>
                    <a:gd name="connsiteX50" fmla="*/ 695055 w 1083521"/>
                    <a:gd name="connsiteY50" fmla="*/ 943314 h 1119226"/>
                    <a:gd name="connsiteX51" fmla="*/ 703778 w 1083521"/>
                    <a:gd name="connsiteY51" fmla="*/ 946121 h 1119226"/>
                    <a:gd name="connsiteX52" fmla="*/ 756861 w 1083521"/>
                    <a:gd name="connsiteY52" fmla="*/ 1029133 h 1119226"/>
                    <a:gd name="connsiteX53" fmla="*/ 669948 w 1083521"/>
                    <a:gd name="connsiteY53" fmla="*/ 1119226 h 1119226"/>
                    <a:gd name="connsiteX54" fmla="*/ 636117 w 1083521"/>
                    <a:gd name="connsiteY54" fmla="*/ 1112146 h 1119226"/>
                    <a:gd name="connsiteX55" fmla="*/ 631917 w 1083521"/>
                    <a:gd name="connsiteY55" fmla="*/ 1109783 h 1119226"/>
                    <a:gd name="connsiteX56" fmla="*/ 574667 w 1083521"/>
                    <a:gd name="connsiteY56" fmla="*/ 1082362 h 1119226"/>
                    <a:gd name="connsiteX57" fmla="*/ 296678 w 1083521"/>
                    <a:gd name="connsiteY57" fmla="*/ 818231 h 1119226"/>
                    <a:gd name="connsiteX58" fmla="*/ 287626 w 1083521"/>
                    <a:gd name="connsiteY58" fmla="*/ 801586 h 1119226"/>
                    <a:gd name="connsiteX59" fmla="*/ 283928 w 1083521"/>
                    <a:gd name="connsiteY59" fmla="*/ 799850 h 1119226"/>
                    <a:gd name="connsiteX60" fmla="*/ 289129 w 1083521"/>
                    <a:gd name="connsiteY60" fmla="*/ 816804 h 1119226"/>
                    <a:gd name="connsiteX61" fmla="*/ 317880 w 1083521"/>
                    <a:gd name="connsiteY61" fmla="*/ 885425 h 1119226"/>
                    <a:gd name="connsiteX62" fmla="*/ 333784 w 1083521"/>
                    <a:gd name="connsiteY62" fmla="*/ 914633 h 1119226"/>
                    <a:gd name="connsiteX63" fmla="*/ 336066 w 1083521"/>
                    <a:gd name="connsiteY63" fmla="*/ 917806 h 1119226"/>
                    <a:gd name="connsiteX64" fmla="*/ 346798 w 1083521"/>
                    <a:gd name="connsiteY64" fmla="*/ 948774 h 1119226"/>
                    <a:gd name="connsiteX65" fmla="*/ 279494 w 1083521"/>
                    <a:gd name="connsiteY65" fmla="*/ 1041820 h 1119226"/>
                    <a:gd name="connsiteX66" fmla="*/ 255498 w 1083521"/>
                    <a:gd name="connsiteY66" fmla="*/ 1041479 h 1119226"/>
                    <a:gd name="connsiteX0" fmla="*/ 255498 w 1083521"/>
                    <a:gd name="connsiteY0" fmla="*/ 1041479 h 1119226"/>
                    <a:gd name="connsiteX1" fmla="*/ 199656 w 1083521"/>
                    <a:gd name="connsiteY1" fmla="*/ 1002187 h 1119226"/>
                    <a:gd name="connsiteX2" fmla="*/ 196782 w 1083521"/>
                    <a:gd name="connsiteY2" fmla="*/ 995955 h 1119226"/>
                    <a:gd name="connsiteX3" fmla="*/ 175322 w 1083521"/>
                    <a:gd name="connsiteY3" fmla="*/ 956542 h 1119226"/>
                    <a:gd name="connsiteX4" fmla="*/ 99402 w 1083521"/>
                    <a:gd name="connsiteY4" fmla="*/ 637781 h 1119226"/>
                    <a:gd name="connsiteX5" fmla="*/ 100486 w 1083521"/>
                    <a:gd name="connsiteY5" fmla="*/ 598314 h 1119226"/>
                    <a:gd name="connsiteX6" fmla="*/ 87928 w 1083521"/>
                    <a:gd name="connsiteY6" fmla="*/ 573222 h 1119226"/>
                    <a:gd name="connsiteX7" fmla="*/ 48556 w 1083521"/>
                    <a:gd name="connsiteY7" fmla="*/ 462198 h 1119226"/>
                    <a:gd name="connsiteX8" fmla="*/ 49019 w 1083521"/>
                    <a:gd name="connsiteY8" fmla="*/ 119399 h 1119226"/>
                    <a:gd name="connsiteX9" fmla="*/ 400952 w 1083521"/>
                    <a:gd name="connsiteY9" fmla="*/ -1 h 1119226"/>
                    <a:gd name="connsiteX10" fmla="*/ 581099 w 1083521"/>
                    <a:gd name="connsiteY10" fmla="*/ 65267 h 1119226"/>
                    <a:gd name="connsiteX11" fmla="*/ 583775 w 1083521"/>
                    <a:gd name="connsiteY11" fmla="*/ 67083 h 1119226"/>
                    <a:gd name="connsiteX12" fmla="*/ 586549 w 1083521"/>
                    <a:gd name="connsiteY12" fmla="*/ 66354 h 1119226"/>
                    <a:gd name="connsiteX13" fmla="*/ 879391 w 1083521"/>
                    <a:gd name="connsiteY13" fmla="*/ 76947 h 1119226"/>
                    <a:gd name="connsiteX14" fmla="*/ 879132 w 1083521"/>
                    <a:gd name="connsiteY14" fmla="*/ 77847 h 1119226"/>
                    <a:gd name="connsiteX15" fmla="*/ 889570 w 1083521"/>
                    <a:gd name="connsiteY15" fmla="*/ 80775 h 1119226"/>
                    <a:gd name="connsiteX16" fmla="*/ 908511 w 1083521"/>
                    <a:gd name="connsiteY16" fmla="*/ 90490 h 1119226"/>
                    <a:gd name="connsiteX17" fmla="*/ 939623 w 1083521"/>
                    <a:gd name="connsiteY17" fmla="*/ 235832 h 1119226"/>
                    <a:gd name="connsiteX18" fmla="*/ 833115 w 1083521"/>
                    <a:gd name="connsiteY18" fmla="*/ 282259 h 1119226"/>
                    <a:gd name="connsiteX19" fmla="*/ 821152 w 1083521"/>
                    <a:gd name="connsiteY19" fmla="*/ 278904 h 1119226"/>
                    <a:gd name="connsiteX20" fmla="*/ 821062 w 1083521"/>
                    <a:gd name="connsiteY20" fmla="*/ 279213 h 1119226"/>
                    <a:gd name="connsiteX21" fmla="*/ 562039 w 1083521"/>
                    <a:gd name="connsiteY21" fmla="*/ 293274 h 1119226"/>
                    <a:gd name="connsiteX22" fmla="*/ 544602 w 1083521"/>
                    <a:gd name="connsiteY22" fmla="*/ 301596 h 1119226"/>
                    <a:gd name="connsiteX23" fmla="*/ 556240 w 1083521"/>
                    <a:gd name="connsiteY23" fmla="*/ 324878 h 1119226"/>
                    <a:gd name="connsiteX24" fmla="*/ 942194 w 1083521"/>
                    <a:gd name="connsiteY24" fmla="*/ 547325 h 1119226"/>
                    <a:gd name="connsiteX25" fmla="*/ 976070 w 1083521"/>
                    <a:gd name="connsiteY25" fmla="*/ 545138 h 1119226"/>
                    <a:gd name="connsiteX26" fmla="*/ 981649 w 1083521"/>
                    <a:gd name="connsiteY26" fmla="*/ 543934 h 1119226"/>
                    <a:gd name="connsiteX27" fmla="*/ 999987 w 1083521"/>
                    <a:gd name="connsiteY27" fmla="*/ 543614 h 1119226"/>
                    <a:gd name="connsiteX28" fmla="*/ 1083244 w 1083521"/>
                    <a:gd name="connsiteY28" fmla="*/ 638430 h 1119226"/>
                    <a:gd name="connsiteX29" fmla="*/ 1004277 w 1083521"/>
                    <a:gd name="connsiteY29" fmla="*/ 718444 h 1119226"/>
                    <a:gd name="connsiteX30" fmla="*/ 997770 w 1083521"/>
                    <a:gd name="connsiteY30" fmla="*/ 718558 h 1119226"/>
                    <a:gd name="connsiteX31" fmla="*/ 997779 w 1083521"/>
                    <a:gd name="connsiteY31" fmla="*/ 718644 h 1119226"/>
                    <a:gd name="connsiteX32" fmla="*/ 945889 w 1083521"/>
                    <a:gd name="connsiteY32" fmla="*/ 721994 h 1119226"/>
                    <a:gd name="connsiteX33" fmla="*/ 894589 w 1083521"/>
                    <a:gd name="connsiteY33" fmla="*/ 720930 h 1119226"/>
                    <a:gd name="connsiteX34" fmla="*/ 643817 w 1083521"/>
                    <a:gd name="connsiteY34" fmla="*/ 648478 h 1119226"/>
                    <a:gd name="connsiteX35" fmla="*/ 613676 w 1083521"/>
                    <a:gd name="connsiteY35" fmla="*/ 629900 h 1119226"/>
                    <a:gd name="connsiteX36" fmla="*/ 640458 w 1083521"/>
                    <a:gd name="connsiteY36" fmla="*/ 655093 h 1119226"/>
                    <a:gd name="connsiteX37" fmla="*/ 911379 w 1083521"/>
                    <a:gd name="connsiteY37" fmla="*/ 779774 h 1119226"/>
                    <a:gd name="connsiteX38" fmla="*/ 911273 w 1083521"/>
                    <a:gd name="connsiteY38" fmla="*/ 780489 h 1119226"/>
                    <a:gd name="connsiteX39" fmla="*/ 925276 w 1083521"/>
                    <a:gd name="connsiteY39" fmla="*/ 781854 h 1119226"/>
                    <a:gd name="connsiteX40" fmla="*/ 1003601 w 1083521"/>
                    <a:gd name="connsiteY40" fmla="*/ 874812 h 1119226"/>
                    <a:gd name="connsiteX41" fmla="*/ 905506 w 1083521"/>
                    <a:gd name="connsiteY41" fmla="*/ 969696 h 1119226"/>
                    <a:gd name="connsiteX42" fmla="*/ 885737 w 1083521"/>
                    <a:gd name="connsiteY42" fmla="*/ 967769 h 1119226"/>
                    <a:gd name="connsiteX43" fmla="*/ 881394 w 1083521"/>
                    <a:gd name="connsiteY43" fmla="*/ 966465 h 1119226"/>
                    <a:gd name="connsiteX44" fmla="*/ 824553 w 1083521"/>
                    <a:gd name="connsiteY44" fmla="*/ 955591 h 1119226"/>
                    <a:gd name="connsiteX45" fmla="*/ 473349 w 1083521"/>
                    <a:gd name="connsiteY45" fmla="*/ 757293 h 1119226"/>
                    <a:gd name="connsiteX46" fmla="*/ 456715 w 1083521"/>
                    <a:gd name="connsiteY46" fmla="*/ 738603 h 1119226"/>
                    <a:gd name="connsiteX47" fmla="*/ 466130 w 1083521"/>
                    <a:gd name="connsiteY47" fmla="*/ 753566 h 1119226"/>
                    <a:gd name="connsiteX48" fmla="*/ 658404 w 1083521"/>
                    <a:gd name="connsiteY48" fmla="*/ 925760 h 1119226"/>
                    <a:gd name="connsiteX49" fmla="*/ 695055 w 1083521"/>
                    <a:gd name="connsiteY49" fmla="*/ 943314 h 1119226"/>
                    <a:gd name="connsiteX50" fmla="*/ 703778 w 1083521"/>
                    <a:gd name="connsiteY50" fmla="*/ 946121 h 1119226"/>
                    <a:gd name="connsiteX51" fmla="*/ 756861 w 1083521"/>
                    <a:gd name="connsiteY51" fmla="*/ 1029133 h 1119226"/>
                    <a:gd name="connsiteX52" fmla="*/ 669948 w 1083521"/>
                    <a:gd name="connsiteY52" fmla="*/ 1119226 h 1119226"/>
                    <a:gd name="connsiteX53" fmla="*/ 636117 w 1083521"/>
                    <a:gd name="connsiteY53" fmla="*/ 1112146 h 1119226"/>
                    <a:gd name="connsiteX54" fmla="*/ 631917 w 1083521"/>
                    <a:gd name="connsiteY54" fmla="*/ 1109783 h 1119226"/>
                    <a:gd name="connsiteX55" fmla="*/ 574667 w 1083521"/>
                    <a:gd name="connsiteY55" fmla="*/ 1082362 h 1119226"/>
                    <a:gd name="connsiteX56" fmla="*/ 296678 w 1083521"/>
                    <a:gd name="connsiteY56" fmla="*/ 818231 h 1119226"/>
                    <a:gd name="connsiteX57" fmla="*/ 287626 w 1083521"/>
                    <a:gd name="connsiteY57" fmla="*/ 801586 h 1119226"/>
                    <a:gd name="connsiteX58" fmla="*/ 283928 w 1083521"/>
                    <a:gd name="connsiteY58" fmla="*/ 799850 h 1119226"/>
                    <a:gd name="connsiteX59" fmla="*/ 289129 w 1083521"/>
                    <a:gd name="connsiteY59" fmla="*/ 816804 h 1119226"/>
                    <a:gd name="connsiteX60" fmla="*/ 317880 w 1083521"/>
                    <a:gd name="connsiteY60" fmla="*/ 885425 h 1119226"/>
                    <a:gd name="connsiteX61" fmla="*/ 333784 w 1083521"/>
                    <a:gd name="connsiteY61" fmla="*/ 914633 h 1119226"/>
                    <a:gd name="connsiteX62" fmla="*/ 336066 w 1083521"/>
                    <a:gd name="connsiteY62" fmla="*/ 917806 h 1119226"/>
                    <a:gd name="connsiteX63" fmla="*/ 346798 w 1083521"/>
                    <a:gd name="connsiteY63" fmla="*/ 948774 h 1119226"/>
                    <a:gd name="connsiteX64" fmla="*/ 279494 w 1083521"/>
                    <a:gd name="connsiteY64" fmla="*/ 1041820 h 1119226"/>
                    <a:gd name="connsiteX65" fmla="*/ 255498 w 1083521"/>
                    <a:gd name="connsiteY65" fmla="*/ 1041479 h 1119226"/>
                    <a:gd name="connsiteX0" fmla="*/ 255498 w 1083521"/>
                    <a:gd name="connsiteY0" fmla="*/ 1051836 h 1129583"/>
                    <a:gd name="connsiteX1" fmla="*/ 199656 w 1083521"/>
                    <a:gd name="connsiteY1" fmla="*/ 1012544 h 1129583"/>
                    <a:gd name="connsiteX2" fmla="*/ 196782 w 1083521"/>
                    <a:gd name="connsiteY2" fmla="*/ 1006312 h 1129583"/>
                    <a:gd name="connsiteX3" fmla="*/ 175322 w 1083521"/>
                    <a:gd name="connsiteY3" fmla="*/ 966899 h 1129583"/>
                    <a:gd name="connsiteX4" fmla="*/ 99402 w 1083521"/>
                    <a:gd name="connsiteY4" fmla="*/ 648138 h 1129583"/>
                    <a:gd name="connsiteX5" fmla="*/ 100486 w 1083521"/>
                    <a:gd name="connsiteY5" fmla="*/ 608671 h 1129583"/>
                    <a:gd name="connsiteX6" fmla="*/ 87928 w 1083521"/>
                    <a:gd name="connsiteY6" fmla="*/ 583579 h 1129583"/>
                    <a:gd name="connsiteX7" fmla="*/ 48556 w 1083521"/>
                    <a:gd name="connsiteY7" fmla="*/ 472555 h 1129583"/>
                    <a:gd name="connsiteX8" fmla="*/ 49019 w 1083521"/>
                    <a:gd name="connsiteY8" fmla="*/ 129756 h 1129583"/>
                    <a:gd name="connsiteX9" fmla="*/ 400952 w 1083521"/>
                    <a:gd name="connsiteY9" fmla="*/ 10356 h 1129583"/>
                    <a:gd name="connsiteX10" fmla="*/ 581099 w 1083521"/>
                    <a:gd name="connsiteY10" fmla="*/ 75624 h 1129583"/>
                    <a:gd name="connsiteX11" fmla="*/ 583775 w 1083521"/>
                    <a:gd name="connsiteY11" fmla="*/ 77440 h 1129583"/>
                    <a:gd name="connsiteX12" fmla="*/ 586549 w 1083521"/>
                    <a:gd name="connsiteY12" fmla="*/ 76711 h 1129583"/>
                    <a:gd name="connsiteX13" fmla="*/ 879391 w 1083521"/>
                    <a:gd name="connsiteY13" fmla="*/ 87304 h 1129583"/>
                    <a:gd name="connsiteX14" fmla="*/ 879132 w 1083521"/>
                    <a:gd name="connsiteY14" fmla="*/ 88204 h 1129583"/>
                    <a:gd name="connsiteX15" fmla="*/ 889570 w 1083521"/>
                    <a:gd name="connsiteY15" fmla="*/ 91132 h 1129583"/>
                    <a:gd name="connsiteX16" fmla="*/ 908511 w 1083521"/>
                    <a:gd name="connsiteY16" fmla="*/ 100847 h 1129583"/>
                    <a:gd name="connsiteX17" fmla="*/ 939623 w 1083521"/>
                    <a:gd name="connsiteY17" fmla="*/ 246189 h 1129583"/>
                    <a:gd name="connsiteX18" fmla="*/ 833115 w 1083521"/>
                    <a:gd name="connsiteY18" fmla="*/ 292616 h 1129583"/>
                    <a:gd name="connsiteX19" fmla="*/ 821152 w 1083521"/>
                    <a:gd name="connsiteY19" fmla="*/ 289261 h 1129583"/>
                    <a:gd name="connsiteX20" fmla="*/ 821062 w 1083521"/>
                    <a:gd name="connsiteY20" fmla="*/ 289570 h 1129583"/>
                    <a:gd name="connsiteX21" fmla="*/ 562039 w 1083521"/>
                    <a:gd name="connsiteY21" fmla="*/ 303631 h 1129583"/>
                    <a:gd name="connsiteX22" fmla="*/ 544602 w 1083521"/>
                    <a:gd name="connsiteY22" fmla="*/ 311953 h 1129583"/>
                    <a:gd name="connsiteX23" fmla="*/ 556240 w 1083521"/>
                    <a:gd name="connsiteY23" fmla="*/ 335235 h 1129583"/>
                    <a:gd name="connsiteX24" fmla="*/ 942194 w 1083521"/>
                    <a:gd name="connsiteY24" fmla="*/ 557682 h 1129583"/>
                    <a:gd name="connsiteX25" fmla="*/ 976070 w 1083521"/>
                    <a:gd name="connsiteY25" fmla="*/ 555495 h 1129583"/>
                    <a:gd name="connsiteX26" fmla="*/ 981649 w 1083521"/>
                    <a:gd name="connsiteY26" fmla="*/ 554291 h 1129583"/>
                    <a:gd name="connsiteX27" fmla="*/ 999987 w 1083521"/>
                    <a:gd name="connsiteY27" fmla="*/ 553971 h 1129583"/>
                    <a:gd name="connsiteX28" fmla="*/ 1083244 w 1083521"/>
                    <a:gd name="connsiteY28" fmla="*/ 648787 h 1129583"/>
                    <a:gd name="connsiteX29" fmla="*/ 1004277 w 1083521"/>
                    <a:gd name="connsiteY29" fmla="*/ 728801 h 1129583"/>
                    <a:gd name="connsiteX30" fmla="*/ 997770 w 1083521"/>
                    <a:gd name="connsiteY30" fmla="*/ 728915 h 1129583"/>
                    <a:gd name="connsiteX31" fmla="*/ 997779 w 1083521"/>
                    <a:gd name="connsiteY31" fmla="*/ 729001 h 1129583"/>
                    <a:gd name="connsiteX32" fmla="*/ 945889 w 1083521"/>
                    <a:gd name="connsiteY32" fmla="*/ 732351 h 1129583"/>
                    <a:gd name="connsiteX33" fmla="*/ 894589 w 1083521"/>
                    <a:gd name="connsiteY33" fmla="*/ 731287 h 1129583"/>
                    <a:gd name="connsiteX34" fmla="*/ 643817 w 1083521"/>
                    <a:gd name="connsiteY34" fmla="*/ 658835 h 1129583"/>
                    <a:gd name="connsiteX35" fmla="*/ 613676 w 1083521"/>
                    <a:gd name="connsiteY35" fmla="*/ 640257 h 1129583"/>
                    <a:gd name="connsiteX36" fmla="*/ 640458 w 1083521"/>
                    <a:gd name="connsiteY36" fmla="*/ 665450 h 1129583"/>
                    <a:gd name="connsiteX37" fmla="*/ 911379 w 1083521"/>
                    <a:gd name="connsiteY37" fmla="*/ 790131 h 1129583"/>
                    <a:gd name="connsiteX38" fmla="*/ 911273 w 1083521"/>
                    <a:gd name="connsiteY38" fmla="*/ 790846 h 1129583"/>
                    <a:gd name="connsiteX39" fmla="*/ 925276 w 1083521"/>
                    <a:gd name="connsiteY39" fmla="*/ 792211 h 1129583"/>
                    <a:gd name="connsiteX40" fmla="*/ 1003601 w 1083521"/>
                    <a:gd name="connsiteY40" fmla="*/ 885169 h 1129583"/>
                    <a:gd name="connsiteX41" fmla="*/ 905506 w 1083521"/>
                    <a:gd name="connsiteY41" fmla="*/ 980053 h 1129583"/>
                    <a:gd name="connsiteX42" fmla="*/ 885737 w 1083521"/>
                    <a:gd name="connsiteY42" fmla="*/ 978126 h 1129583"/>
                    <a:gd name="connsiteX43" fmla="*/ 881394 w 1083521"/>
                    <a:gd name="connsiteY43" fmla="*/ 976822 h 1129583"/>
                    <a:gd name="connsiteX44" fmla="*/ 824553 w 1083521"/>
                    <a:gd name="connsiteY44" fmla="*/ 965948 h 1129583"/>
                    <a:gd name="connsiteX45" fmla="*/ 473349 w 1083521"/>
                    <a:gd name="connsiteY45" fmla="*/ 767650 h 1129583"/>
                    <a:gd name="connsiteX46" fmla="*/ 456715 w 1083521"/>
                    <a:gd name="connsiteY46" fmla="*/ 748960 h 1129583"/>
                    <a:gd name="connsiteX47" fmla="*/ 466130 w 1083521"/>
                    <a:gd name="connsiteY47" fmla="*/ 763923 h 1129583"/>
                    <a:gd name="connsiteX48" fmla="*/ 658404 w 1083521"/>
                    <a:gd name="connsiteY48" fmla="*/ 936117 h 1129583"/>
                    <a:gd name="connsiteX49" fmla="*/ 695055 w 1083521"/>
                    <a:gd name="connsiteY49" fmla="*/ 953671 h 1129583"/>
                    <a:gd name="connsiteX50" fmla="*/ 703778 w 1083521"/>
                    <a:gd name="connsiteY50" fmla="*/ 956478 h 1129583"/>
                    <a:gd name="connsiteX51" fmla="*/ 756861 w 1083521"/>
                    <a:gd name="connsiteY51" fmla="*/ 1039490 h 1129583"/>
                    <a:gd name="connsiteX52" fmla="*/ 669948 w 1083521"/>
                    <a:gd name="connsiteY52" fmla="*/ 1129583 h 1129583"/>
                    <a:gd name="connsiteX53" fmla="*/ 636117 w 1083521"/>
                    <a:gd name="connsiteY53" fmla="*/ 1122503 h 1129583"/>
                    <a:gd name="connsiteX54" fmla="*/ 631917 w 1083521"/>
                    <a:gd name="connsiteY54" fmla="*/ 1120140 h 1129583"/>
                    <a:gd name="connsiteX55" fmla="*/ 574667 w 1083521"/>
                    <a:gd name="connsiteY55" fmla="*/ 1092719 h 1129583"/>
                    <a:gd name="connsiteX56" fmla="*/ 296678 w 1083521"/>
                    <a:gd name="connsiteY56" fmla="*/ 828588 h 1129583"/>
                    <a:gd name="connsiteX57" fmla="*/ 287626 w 1083521"/>
                    <a:gd name="connsiteY57" fmla="*/ 811943 h 1129583"/>
                    <a:gd name="connsiteX58" fmla="*/ 283928 w 1083521"/>
                    <a:gd name="connsiteY58" fmla="*/ 810207 h 1129583"/>
                    <a:gd name="connsiteX59" fmla="*/ 289129 w 1083521"/>
                    <a:gd name="connsiteY59" fmla="*/ 827161 h 1129583"/>
                    <a:gd name="connsiteX60" fmla="*/ 317880 w 1083521"/>
                    <a:gd name="connsiteY60" fmla="*/ 895782 h 1129583"/>
                    <a:gd name="connsiteX61" fmla="*/ 333784 w 1083521"/>
                    <a:gd name="connsiteY61" fmla="*/ 924990 h 1129583"/>
                    <a:gd name="connsiteX62" fmla="*/ 336066 w 1083521"/>
                    <a:gd name="connsiteY62" fmla="*/ 928163 h 1129583"/>
                    <a:gd name="connsiteX63" fmla="*/ 346798 w 1083521"/>
                    <a:gd name="connsiteY63" fmla="*/ 959131 h 1129583"/>
                    <a:gd name="connsiteX64" fmla="*/ 279494 w 1083521"/>
                    <a:gd name="connsiteY64" fmla="*/ 1052177 h 1129583"/>
                    <a:gd name="connsiteX65" fmla="*/ 255498 w 1083521"/>
                    <a:gd name="connsiteY65" fmla="*/ 1051836 h 1129583"/>
                    <a:gd name="connsiteX0" fmla="*/ 289705 w 1117728"/>
                    <a:gd name="connsiteY0" fmla="*/ 1043547 h 1121294"/>
                    <a:gd name="connsiteX1" fmla="*/ 233863 w 1117728"/>
                    <a:gd name="connsiteY1" fmla="*/ 1004255 h 1121294"/>
                    <a:gd name="connsiteX2" fmla="*/ 230989 w 1117728"/>
                    <a:gd name="connsiteY2" fmla="*/ 998023 h 1121294"/>
                    <a:gd name="connsiteX3" fmla="*/ 209529 w 1117728"/>
                    <a:gd name="connsiteY3" fmla="*/ 958610 h 1121294"/>
                    <a:gd name="connsiteX4" fmla="*/ 133609 w 1117728"/>
                    <a:gd name="connsiteY4" fmla="*/ 639849 h 1121294"/>
                    <a:gd name="connsiteX5" fmla="*/ 134693 w 1117728"/>
                    <a:gd name="connsiteY5" fmla="*/ 600382 h 1121294"/>
                    <a:gd name="connsiteX6" fmla="*/ 122135 w 1117728"/>
                    <a:gd name="connsiteY6" fmla="*/ 575290 h 1121294"/>
                    <a:gd name="connsiteX7" fmla="*/ 82763 w 1117728"/>
                    <a:gd name="connsiteY7" fmla="*/ 464266 h 1121294"/>
                    <a:gd name="connsiteX8" fmla="*/ 32267 w 1117728"/>
                    <a:gd name="connsiteY8" fmla="*/ 148866 h 1121294"/>
                    <a:gd name="connsiteX9" fmla="*/ 435159 w 1117728"/>
                    <a:gd name="connsiteY9" fmla="*/ 2067 h 1121294"/>
                    <a:gd name="connsiteX10" fmla="*/ 615306 w 1117728"/>
                    <a:gd name="connsiteY10" fmla="*/ 67335 h 1121294"/>
                    <a:gd name="connsiteX11" fmla="*/ 617982 w 1117728"/>
                    <a:gd name="connsiteY11" fmla="*/ 69151 h 1121294"/>
                    <a:gd name="connsiteX12" fmla="*/ 620756 w 1117728"/>
                    <a:gd name="connsiteY12" fmla="*/ 68422 h 1121294"/>
                    <a:gd name="connsiteX13" fmla="*/ 913598 w 1117728"/>
                    <a:gd name="connsiteY13" fmla="*/ 79015 h 1121294"/>
                    <a:gd name="connsiteX14" fmla="*/ 913339 w 1117728"/>
                    <a:gd name="connsiteY14" fmla="*/ 79915 h 1121294"/>
                    <a:gd name="connsiteX15" fmla="*/ 923777 w 1117728"/>
                    <a:gd name="connsiteY15" fmla="*/ 82843 h 1121294"/>
                    <a:gd name="connsiteX16" fmla="*/ 942718 w 1117728"/>
                    <a:gd name="connsiteY16" fmla="*/ 92558 h 1121294"/>
                    <a:gd name="connsiteX17" fmla="*/ 973830 w 1117728"/>
                    <a:gd name="connsiteY17" fmla="*/ 237900 h 1121294"/>
                    <a:gd name="connsiteX18" fmla="*/ 867322 w 1117728"/>
                    <a:gd name="connsiteY18" fmla="*/ 284327 h 1121294"/>
                    <a:gd name="connsiteX19" fmla="*/ 855359 w 1117728"/>
                    <a:gd name="connsiteY19" fmla="*/ 280972 h 1121294"/>
                    <a:gd name="connsiteX20" fmla="*/ 855269 w 1117728"/>
                    <a:gd name="connsiteY20" fmla="*/ 281281 h 1121294"/>
                    <a:gd name="connsiteX21" fmla="*/ 596246 w 1117728"/>
                    <a:gd name="connsiteY21" fmla="*/ 295342 h 1121294"/>
                    <a:gd name="connsiteX22" fmla="*/ 578809 w 1117728"/>
                    <a:gd name="connsiteY22" fmla="*/ 303664 h 1121294"/>
                    <a:gd name="connsiteX23" fmla="*/ 590447 w 1117728"/>
                    <a:gd name="connsiteY23" fmla="*/ 326946 h 1121294"/>
                    <a:gd name="connsiteX24" fmla="*/ 976401 w 1117728"/>
                    <a:gd name="connsiteY24" fmla="*/ 549393 h 1121294"/>
                    <a:gd name="connsiteX25" fmla="*/ 1010277 w 1117728"/>
                    <a:gd name="connsiteY25" fmla="*/ 547206 h 1121294"/>
                    <a:gd name="connsiteX26" fmla="*/ 1015856 w 1117728"/>
                    <a:gd name="connsiteY26" fmla="*/ 546002 h 1121294"/>
                    <a:gd name="connsiteX27" fmla="*/ 1034194 w 1117728"/>
                    <a:gd name="connsiteY27" fmla="*/ 545682 h 1121294"/>
                    <a:gd name="connsiteX28" fmla="*/ 1117451 w 1117728"/>
                    <a:gd name="connsiteY28" fmla="*/ 640498 h 1121294"/>
                    <a:gd name="connsiteX29" fmla="*/ 1038484 w 1117728"/>
                    <a:gd name="connsiteY29" fmla="*/ 720512 h 1121294"/>
                    <a:gd name="connsiteX30" fmla="*/ 1031977 w 1117728"/>
                    <a:gd name="connsiteY30" fmla="*/ 720626 h 1121294"/>
                    <a:gd name="connsiteX31" fmla="*/ 1031986 w 1117728"/>
                    <a:gd name="connsiteY31" fmla="*/ 720712 h 1121294"/>
                    <a:gd name="connsiteX32" fmla="*/ 980096 w 1117728"/>
                    <a:gd name="connsiteY32" fmla="*/ 724062 h 1121294"/>
                    <a:gd name="connsiteX33" fmla="*/ 928796 w 1117728"/>
                    <a:gd name="connsiteY33" fmla="*/ 722998 h 1121294"/>
                    <a:gd name="connsiteX34" fmla="*/ 678024 w 1117728"/>
                    <a:gd name="connsiteY34" fmla="*/ 650546 h 1121294"/>
                    <a:gd name="connsiteX35" fmla="*/ 647883 w 1117728"/>
                    <a:gd name="connsiteY35" fmla="*/ 631968 h 1121294"/>
                    <a:gd name="connsiteX36" fmla="*/ 674665 w 1117728"/>
                    <a:gd name="connsiteY36" fmla="*/ 657161 h 1121294"/>
                    <a:gd name="connsiteX37" fmla="*/ 945586 w 1117728"/>
                    <a:gd name="connsiteY37" fmla="*/ 781842 h 1121294"/>
                    <a:gd name="connsiteX38" fmla="*/ 945480 w 1117728"/>
                    <a:gd name="connsiteY38" fmla="*/ 782557 h 1121294"/>
                    <a:gd name="connsiteX39" fmla="*/ 959483 w 1117728"/>
                    <a:gd name="connsiteY39" fmla="*/ 783922 h 1121294"/>
                    <a:gd name="connsiteX40" fmla="*/ 1037808 w 1117728"/>
                    <a:gd name="connsiteY40" fmla="*/ 876880 h 1121294"/>
                    <a:gd name="connsiteX41" fmla="*/ 939713 w 1117728"/>
                    <a:gd name="connsiteY41" fmla="*/ 971764 h 1121294"/>
                    <a:gd name="connsiteX42" fmla="*/ 919944 w 1117728"/>
                    <a:gd name="connsiteY42" fmla="*/ 969837 h 1121294"/>
                    <a:gd name="connsiteX43" fmla="*/ 915601 w 1117728"/>
                    <a:gd name="connsiteY43" fmla="*/ 968533 h 1121294"/>
                    <a:gd name="connsiteX44" fmla="*/ 858760 w 1117728"/>
                    <a:gd name="connsiteY44" fmla="*/ 957659 h 1121294"/>
                    <a:gd name="connsiteX45" fmla="*/ 507556 w 1117728"/>
                    <a:gd name="connsiteY45" fmla="*/ 759361 h 1121294"/>
                    <a:gd name="connsiteX46" fmla="*/ 490922 w 1117728"/>
                    <a:gd name="connsiteY46" fmla="*/ 740671 h 1121294"/>
                    <a:gd name="connsiteX47" fmla="*/ 500337 w 1117728"/>
                    <a:gd name="connsiteY47" fmla="*/ 755634 h 1121294"/>
                    <a:gd name="connsiteX48" fmla="*/ 692611 w 1117728"/>
                    <a:gd name="connsiteY48" fmla="*/ 927828 h 1121294"/>
                    <a:gd name="connsiteX49" fmla="*/ 729262 w 1117728"/>
                    <a:gd name="connsiteY49" fmla="*/ 945382 h 1121294"/>
                    <a:gd name="connsiteX50" fmla="*/ 737985 w 1117728"/>
                    <a:gd name="connsiteY50" fmla="*/ 948189 h 1121294"/>
                    <a:gd name="connsiteX51" fmla="*/ 791068 w 1117728"/>
                    <a:gd name="connsiteY51" fmla="*/ 1031201 h 1121294"/>
                    <a:gd name="connsiteX52" fmla="*/ 704155 w 1117728"/>
                    <a:gd name="connsiteY52" fmla="*/ 1121294 h 1121294"/>
                    <a:gd name="connsiteX53" fmla="*/ 670324 w 1117728"/>
                    <a:gd name="connsiteY53" fmla="*/ 1114214 h 1121294"/>
                    <a:gd name="connsiteX54" fmla="*/ 666124 w 1117728"/>
                    <a:gd name="connsiteY54" fmla="*/ 1111851 h 1121294"/>
                    <a:gd name="connsiteX55" fmla="*/ 608874 w 1117728"/>
                    <a:gd name="connsiteY55" fmla="*/ 1084430 h 1121294"/>
                    <a:gd name="connsiteX56" fmla="*/ 330885 w 1117728"/>
                    <a:gd name="connsiteY56" fmla="*/ 820299 h 1121294"/>
                    <a:gd name="connsiteX57" fmla="*/ 321833 w 1117728"/>
                    <a:gd name="connsiteY57" fmla="*/ 803654 h 1121294"/>
                    <a:gd name="connsiteX58" fmla="*/ 318135 w 1117728"/>
                    <a:gd name="connsiteY58" fmla="*/ 801918 h 1121294"/>
                    <a:gd name="connsiteX59" fmla="*/ 323336 w 1117728"/>
                    <a:gd name="connsiteY59" fmla="*/ 818872 h 1121294"/>
                    <a:gd name="connsiteX60" fmla="*/ 352087 w 1117728"/>
                    <a:gd name="connsiteY60" fmla="*/ 887493 h 1121294"/>
                    <a:gd name="connsiteX61" fmla="*/ 367991 w 1117728"/>
                    <a:gd name="connsiteY61" fmla="*/ 916701 h 1121294"/>
                    <a:gd name="connsiteX62" fmla="*/ 370273 w 1117728"/>
                    <a:gd name="connsiteY62" fmla="*/ 919874 h 1121294"/>
                    <a:gd name="connsiteX63" fmla="*/ 381005 w 1117728"/>
                    <a:gd name="connsiteY63" fmla="*/ 950842 h 1121294"/>
                    <a:gd name="connsiteX64" fmla="*/ 313701 w 1117728"/>
                    <a:gd name="connsiteY64" fmla="*/ 1043888 h 1121294"/>
                    <a:gd name="connsiteX65" fmla="*/ 289705 w 1117728"/>
                    <a:gd name="connsiteY65" fmla="*/ 1043547 h 1121294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  <a:cxn ang="0">
                      <a:pos x="connsiteX31" y="connsiteY31"/>
                    </a:cxn>
                    <a:cxn ang="0">
                      <a:pos x="connsiteX32" y="connsiteY32"/>
                    </a:cxn>
                    <a:cxn ang="0">
                      <a:pos x="connsiteX33" y="connsiteY33"/>
                    </a:cxn>
                    <a:cxn ang="0">
                      <a:pos x="connsiteX34" y="connsiteY34"/>
                    </a:cxn>
                    <a:cxn ang="0">
                      <a:pos x="connsiteX35" y="connsiteY35"/>
                    </a:cxn>
                    <a:cxn ang="0">
                      <a:pos x="connsiteX36" y="connsiteY36"/>
                    </a:cxn>
                    <a:cxn ang="0">
                      <a:pos x="connsiteX37" y="connsiteY37"/>
                    </a:cxn>
                    <a:cxn ang="0">
                      <a:pos x="connsiteX38" y="connsiteY38"/>
                    </a:cxn>
                    <a:cxn ang="0">
                      <a:pos x="connsiteX39" y="connsiteY39"/>
                    </a:cxn>
                    <a:cxn ang="0">
                      <a:pos x="connsiteX40" y="connsiteY40"/>
                    </a:cxn>
                    <a:cxn ang="0">
                      <a:pos x="connsiteX41" y="connsiteY41"/>
                    </a:cxn>
                    <a:cxn ang="0">
                      <a:pos x="connsiteX42" y="connsiteY42"/>
                    </a:cxn>
                    <a:cxn ang="0">
                      <a:pos x="connsiteX43" y="connsiteY43"/>
                    </a:cxn>
                    <a:cxn ang="0">
                      <a:pos x="connsiteX44" y="connsiteY44"/>
                    </a:cxn>
                    <a:cxn ang="0">
                      <a:pos x="connsiteX45" y="connsiteY45"/>
                    </a:cxn>
                    <a:cxn ang="0">
                      <a:pos x="connsiteX46" y="connsiteY46"/>
                    </a:cxn>
                    <a:cxn ang="0">
                      <a:pos x="connsiteX47" y="connsiteY47"/>
                    </a:cxn>
                    <a:cxn ang="0">
                      <a:pos x="connsiteX48" y="connsiteY48"/>
                    </a:cxn>
                    <a:cxn ang="0">
                      <a:pos x="connsiteX49" y="connsiteY49"/>
                    </a:cxn>
                    <a:cxn ang="0">
                      <a:pos x="connsiteX50" y="connsiteY50"/>
                    </a:cxn>
                    <a:cxn ang="0">
                      <a:pos x="connsiteX51" y="connsiteY51"/>
                    </a:cxn>
                    <a:cxn ang="0">
                      <a:pos x="connsiteX52" y="connsiteY52"/>
                    </a:cxn>
                    <a:cxn ang="0">
                      <a:pos x="connsiteX53" y="connsiteY53"/>
                    </a:cxn>
                    <a:cxn ang="0">
                      <a:pos x="connsiteX54" y="connsiteY54"/>
                    </a:cxn>
                    <a:cxn ang="0">
                      <a:pos x="connsiteX55" y="connsiteY55"/>
                    </a:cxn>
                    <a:cxn ang="0">
                      <a:pos x="connsiteX56" y="connsiteY56"/>
                    </a:cxn>
                    <a:cxn ang="0">
                      <a:pos x="connsiteX57" y="connsiteY57"/>
                    </a:cxn>
                    <a:cxn ang="0">
                      <a:pos x="connsiteX58" y="connsiteY58"/>
                    </a:cxn>
                    <a:cxn ang="0">
                      <a:pos x="connsiteX59" y="connsiteY59"/>
                    </a:cxn>
                    <a:cxn ang="0">
                      <a:pos x="connsiteX60" y="connsiteY60"/>
                    </a:cxn>
                    <a:cxn ang="0">
                      <a:pos x="connsiteX61" y="connsiteY61"/>
                    </a:cxn>
                    <a:cxn ang="0">
                      <a:pos x="connsiteX62" y="connsiteY62"/>
                    </a:cxn>
                    <a:cxn ang="0">
                      <a:pos x="connsiteX63" y="connsiteY63"/>
                    </a:cxn>
                    <a:cxn ang="0">
                      <a:pos x="connsiteX64" y="connsiteY64"/>
                    </a:cxn>
                    <a:cxn ang="0">
                      <a:pos x="connsiteX65" y="connsiteY65"/>
                    </a:cxn>
                  </a:cxnLst>
                  <a:rect l="l" t="t" r="r" b="b"/>
                  <a:pathLst>
                    <a:path w="1117728" h="1121294">
                      <a:moveTo>
                        <a:pt x="289705" y="1043547"/>
                      </a:moveTo>
                      <a:cubicBezTo>
                        <a:pt x="266440" y="1039538"/>
                        <a:pt x="245982" y="1025003"/>
                        <a:pt x="233863" y="1004255"/>
                      </a:cubicBezTo>
                      <a:lnTo>
                        <a:pt x="230989" y="998023"/>
                      </a:lnTo>
                      <a:lnTo>
                        <a:pt x="209529" y="958610"/>
                      </a:lnTo>
                      <a:cubicBezTo>
                        <a:pt x="159375" y="858131"/>
                        <a:pt x="134142" y="748968"/>
                        <a:pt x="133609" y="639849"/>
                      </a:cubicBezTo>
                      <a:cubicBezTo>
                        <a:pt x="133970" y="626693"/>
                        <a:pt x="134332" y="613538"/>
                        <a:pt x="134693" y="600382"/>
                      </a:cubicBezTo>
                      <a:lnTo>
                        <a:pt x="122135" y="575290"/>
                      </a:lnTo>
                      <a:cubicBezTo>
                        <a:pt x="106627" y="540808"/>
                        <a:pt x="97741" y="535337"/>
                        <a:pt x="82763" y="464266"/>
                      </a:cubicBezTo>
                      <a:cubicBezTo>
                        <a:pt x="67785" y="393195"/>
                        <a:pt x="-57831" y="313342"/>
                        <a:pt x="32267" y="148866"/>
                      </a:cubicBezTo>
                      <a:cubicBezTo>
                        <a:pt x="122365" y="-15610"/>
                        <a:pt x="337986" y="15656"/>
                        <a:pt x="435159" y="2067"/>
                      </a:cubicBezTo>
                      <a:cubicBezTo>
                        <a:pt x="532332" y="-11522"/>
                        <a:pt x="555257" y="45579"/>
                        <a:pt x="615306" y="67335"/>
                      </a:cubicBezTo>
                      <a:lnTo>
                        <a:pt x="617982" y="69151"/>
                      </a:lnTo>
                      <a:lnTo>
                        <a:pt x="620756" y="68422"/>
                      </a:lnTo>
                      <a:cubicBezTo>
                        <a:pt x="716591" y="48153"/>
                        <a:pt x="817122" y="51193"/>
                        <a:pt x="913598" y="79015"/>
                      </a:cubicBezTo>
                      <a:cubicBezTo>
                        <a:pt x="913512" y="79315"/>
                        <a:pt x="913425" y="79615"/>
                        <a:pt x="913339" y="79915"/>
                      </a:cubicBezTo>
                      <a:lnTo>
                        <a:pt x="923777" y="82843"/>
                      </a:lnTo>
                      <a:cubicBezTo>
                        <a:pt x="930281" y="85384"/>
                        <a:pt x="936627" y="88616"/>
                        <a:pt x="942718" y="92558"/>
                      </a:cubicBezTo>
                      <a:cubicBezTo>
                        <a:pt x="991443" y="124096"/>
                        <a:pt x="1005372" y="189168"/>
                        <a:pt x="973830" y="237900"/>
                      </a:cubicBezTo>
                      <a:cubicBezTo>
                        <a:pt x="950173" y="274449"/>
                        <a:pt x="907657" y="291427"/>
                        <a:pt x="867322" y="284327"/>
                      </a:cubicBezTo>
                      <a:lnTo>
                        <a:pt x="855359" y="280972"/>
                      </a:lnTo>
                      <a:lnTo>
                        <a:pt x="855269" y="281281"/>
                      </a:lnTo>
                      <a:cubicBezTo>
                        <a:pt x="768995" y="256401"/>
                        <a:pt x="677748" y="261914"/>
                        <a:pt x="596246" y="295342"/>
                      </a:cubicBezTo>
                      <a:lnTo>
                        <a:pt x="578809" y="303664"/>
                      </a:lnTo>
                      <a:lnTo>
                        <a:pt x="590447" y="326946"/>
                      </a:lnTo>
                      <a:cubicBezTo>
                        <a:pt x="667152" y="466229"/>
                        <a:pt x="815739" y="552877"/>
                        <a:pt x="976401" y="549393"/>
                      </a:cubicBezTo>
                      <a:lnTo>
                        <a:pt x="1010277" y="547206"/>
                      </a:lnTo>
                      <a:lnTo>
                        <a:pt x="1015856" y="546002"/>
                      </a:lnTo>
                      <a:cubicBezTo>
                        <a:pt x="1021827" y="545307"/>
                        <a:pt x="1027961" y="545182"/>
                        <a:pt x="1034194" y="545682"/>
                      </a:cubicBezTo>
                      <a:cubicBezTo>
                        <a:pt x="1084054" y="549681"/>
                        <a:pt x="1121330" y="592132"/>
                        <a:pt x="1117451" y="640498"/>
                      </a:cubicBezTo>
                      <a:cubicBezTo>
                        <a:pt x="1114056" y="682819"/>
                        <a:pt x="1080278" y="715646"/>
                        <a:pt x="1038484" y="720512"/>
                      </a:cubicBezTo>
                      <a:lnTo>
                        <a:pt x="1031977" y="720626"/>
                      </a:lnTo>
                      <a:cubicBezTo>
                        <a:pt x="1031980" y="720655"/>
                        <a:pt x="1031983" y="720683"/>
                        <a:pt x="1031986" y="720712"/>
                      </a:cubicBezTo>
                      <a:cubicBezTo>
                        <a:pt x="1014616" y="722580"/>
                        <a:pt x="997306" y="723689"/>
                        <a:pt x="980096" y="724062"/>
                      </a:cubicBezTo>
                      <a:cubicBezTo>
                        <a:pt x="962885" y="724436"/>
                        <a:pt x="945773" y="724073"/>
                        <a:pt x="928796" y="722998"/>
                      </a:cubicBezTo>
                      <a:cubicBezTo>
                        <a:pt x="839670" y="717356"/>
                        <a:pt x="754285" y="692081"/>
                        <a:pt x="678024" y="650546"/>
                      </a:cubicBezTo>
                      <a:lnTo>
                        <a:pt x="647883" y="631968"/>
                      </a:lnTo>
                      <a:lnTo>
                        <a:pt x="674665" y="657161"/>
                      </a:lnTo>
                      <a:cubicBezTo>
                        <a:pt x="749403" y="722074"/>
                        <a:pt x="842532" y="766508"/>
                        <a:pt x="945586" y="781842"/>
                      </a:cubicBezTo>
                      <a:cubicBezTo>
                        <a:pt x="945551" y="782080"/>
                        <a:pt x="945515" y="782319"/>
                        <a:pt x="945480" y="782557"/>
                      </a:cubicBezTo>
                      <a:lnTo>
                        <a:pt x="959483" y="783922"/>
                      </a:lnTo>
                      <a:cubicBezTo>
                        <a:pt x="1004183" y="792770"/>
                        <a:pt x="1037808" y="831026"/>
                        <a:pt x="1037808" y="876880"/>
                      </a:cubicBezTo>
                      <a:cubicBezTo>
                        <a:pt x="1037808" y="929283"/>
                        <a:pt x="993890" y="971764"/>
                        <a:pt x="939713" y="971764"/>
                      </a:cubicBezTo>
                      <a:cubicBezTo>
                        <a:pt x="932942" y="971764"/>
                        <a:pt x="926330" y="971100"/>
                        <a:pt x="919944" y="969837"/>
                      </a:cubicBezTo>
                      <a:lnTo>
                        <a:pt x="915601" y="968533"/>
                      </a:lnTo>
                      <a:lnTo>
                        <a:pt x="858760" y="957659"/>
                      </a:lnTo>
                      <a:cubicBezTo>
                        <a:pt x="722595" y="925712"/>
                        <a:pt x="601652" y="855666"/>
                        <a:pt x="507556" y="759361"/>
                      </a:cubicBezTo>
                      <a:lnTo>
                        <a:pt x="490922" y="740671"/>
                      </a:lnTo>
                      <a:lnTo>
                        <a:pt x="500337" y="755634"/>
                      </a:lnTo>
                      <a:cubicBezTo>
                        <a:pt x="548720" y="826233"/>
                        <a:pt x="613980" y="885843"/>
                        <a:pt x="692611" y="927828"/>
                      </a:cubicBezTo>
                      <a:lnTo>
                        <a:pt x="729262" y="945382"/>
                      </a:lnTo>
                      <a:lnTo>
                        <a:pt x="737985" y="948189"/>
                      </a:lnTo>
                      <a:cubicBezTo>
                        <a:pt x="769179" y="961866"/>
                        <a:pt x="791068" y="993884"/>
                        <a:pt x="791068" y="1031201"/>
                      </a:cubicBezTo>
                      <a:cubicBezTo>
                        <a:pt x="791068" y="1080958"/>
                        <a:pt x="752155" y="1121294"/>
                        <a:pt x="704155" y="1121294"/>
                      </a:cubicBezTo>
                      <a:cubicBezTo>
                        <a:pt x="692154" y="1121294"/>
                        <a:pt x="680722" y="1118773"/>
                        <a:pt x="670324" y="1114214"/>
                      </a:cubicBezTo>
                      <a:lnTo>
                        <a:pt x="666124" y="1111851"/>
                      </a:lnTo>
                      <a:lnTo>
                        <a:pt x="608874" y="1084430"/>
                      </a:lnTo>
                      <a:cubicBezTo>
                        <a:pt x="491560" y="1021791"/>
                        <a:pt x="396691" y="929571"/>
                        <a:pt x="330885" y="820299"/>
                      </a:cubicBezTo>
                      <a:lnTo>
                        <a:pt x="321833" y="803654"/>
                      </a:lnTo>
                      <a:lnTo>
                        <a:pt x="318135" y="801918"/>
                      </a:lnTo>
                      <a:lnTo>
                        <a:pt x="323336" y="818872"/>
                      </a:lnTo>
                      <a:cubicBezTo>
                        <a:pt x="331337" y="842192"/>
                        <a:pt x="340919" y="865119"/>
                        <a:pt x="352087" y="887493"/>
                      </a:cubicBezTo>
                      <a:lnTo>
                        <a:pt x="367991" y="916701"/>
                      </a:lnTo>
                      <a:lnTo>
                        <a:pt x="370273" y="919874"/>
                      </a:lnTo>
                      <a:cubicBezTo>
                        <a:pt x="375660" y="929096"/>
                        <a:pt x="379399" y="939545"/>
                        <a:pt x="381005" y="950842"/>
                      </a:cubicBezTo>
                      <a:cubicBezTo>
                        <a:pt x="387430" y="996033"/>
                        <a:pt x="357297" y="1037690"/>
                        <a:pt x="313701" y="1043888"/>
                      </a:cubicBezTo>
                      <a:cubicBezTo>
                        <a:pt x="305527" y="1045050"/>
                        <a:pt x="297460" y="1044884"/>
                        <a:pt x="289705" y="1043547"/>
                      </a:cubicBezTo>
                      <a:close/>
                    </a:path>
                  </a:pathLst>
                </a:custGeom>
                <a:solidFill>
                  <a:srgbClr val="FFFFFF">
                    <a:lumMod val="85000"/>
                  </a:srgbClr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  <p:sp>
              <p:nvSpPr>
                <p:cNvPr id="203" name="四角形: 上の 2 つの角を丸める 48">
                  <a:extLst>
                    <a:ext uri="{FF2B5EF4-FFF2-40B4-BE49-F238E27FC236}">
                      <a16:creationId xmlns:a16="http://schemas.microsoft.com/office/drawing/2014/main" id="{9A3F904D-0EA6-4835-91C9-EBA9D3B3F171}"/>
                    </a:ext>
                  </a:extLst>
                </p:cNvPr>
                <p:cNvSpPr/>
                <p:nvPr/>
              </p:nvSpPr>
              <p:spPr bwMode="auto">
                <a:xfrm rot="12435494" flipH="1">
                  <a:off x="7012154" y="3229432"/>
                  <a:ext cx="85561" cy="347818"/>
                </a:xfrm>
                <a:custGeom>
                  <a:avLst/>
                  <a:gdLst>
                    <a:gd name="connsiteX0" fmla="*/ 0 w 139140"/>
                    <a:gd name="connsiteY0" fmla="*/ 0 h 727029"/>
                    <a:gd name="connsiteX1" fmla="*/ 139140 w 139140"/>
                    <a:gd name="connsiteY1" fmla="*/ 0 h 727029"/>
                    <a:gd name="connsiteX2" fmla="*/ 139140 w 139140"/>
                    <a:gd name="connsiteY2" fmla="*/ 0 h 727029"/>
                    <a:gd name="connsiteX3" fmla="*/ 139140 w 139140"/>
                    <a:gd name="connsiteY3" fmla="*/ 657459 h 727029"/>
                    <a:gd name="connsiteX4" fmla="*/ 69570 w 139140"/>
                    <a:gd name="connsiteY4" fmla="*/ 727029 h 727029"/>
                    <a:gd name="connsiteX5" fmla="*/ 69570 w 139140"/>
                    <a:gd name="connsiteY5" fmla="*/ 727029 h 727029"/>
                    <a:gd name="connsiteX6" fmla="*/ 0 w 139140"/>
                    <a:gd name="connsiteY6" fmla="*/ 657459 h 727029"/>
                    <a:gd name="connsiteX7" fmla="*/ 0 w 139140"/>
                    <a:gd name="connsiteY7" fmla="*/ 0 h 727029"/>
                    <a:gd name="connsiteX8" fmla="*/ 0 w 139140"/>
                    <a:gd name="connsiteY8" fmla="*/ 0 h 727029"/>
                    <a:gd name="connsiteX0" fmla="*/ 69570 w 161010"/>
                    <a:gd name="connsiteY0" fmla="*/ 727029 h 818469"/>
                    <a:gd name="connsiteX1" fmla="*/ 0 w 161010"/>
                    <a:gd name="connsiteY1" fmla="*/ 657459 h 818469"/>
                    <a:gd name="connsiteX2" fmla="*/ 0 w 161010"/>
                    <a:gd name="connsiteY2" fmla="*/ 0 h 818469"/>
                    <a:gd name="connsiteX3" fmla="*/ 0 w 161010"/>
                    <a:gd name="connsiteY3" fmla="*/ 0 h 818469"/>
                    <a:gd name="connsiteX4" fmla="*/ 139140 w 161010"/>
                    <a:gd name="connsiteY4" fmla="*/ 0 h 818469"/>
                    <a:gd name="connsiteX5" fmla="*/ 139140 w 161010"/>
                    <a:gd name="connsiteY5" fmla="*/ 0 h 818469"/>
                    <a:gd name="connsiteX6" fmla="*/ 139140 w 161010"/>
                    <a:gd name="connsiteY6" fmla="*/ 657459 h 818469"/>
                    <a:gd name="connsiteX7" fmla="*/ 69570 w 161010"/>
                    <a:gd name="connsiteY7" fmla="*/ 727029 h 818469"/>
                    <a:gd name="connsiteX8" fmla="*/ 161010 w 161010"/>
                    <a:gd name="connsiteY8" fmla="*/ 818469 h 818469"/>
                    <a:gd name="connsiteX0" fmla="*/ 69570 w 139140"/>
                    <a:gd name="connsiteY0" fmla="*/ 727029 h 727029"/>
                    <a:gd name="connsiteX1" fmla="*/ 0 w 139140"/>
                    <a:gd name="connsiteY1" fmla="*/ 657459 h 727029"/>
                    <a:gd name="connsiteX2" fmla="*/ 0 w 139140"/>
                    <a:gd name="connsiteY2" fmla="*/ 0 h 727029"/>
                    <a:gd name="connsiteX3" fmla="*/ 0 w 139140"/>
                    <a:gd name="connsiteY3" fmla="*/ 0 h 727029"/>
                    <a:gd name="connsiteX4" fmla="*/ 139140 w 139140"/>
                    <a:gd name="connsiteY4" fmla="*/ 0 h 727029"/>
                    <a:gd name="connsiteX5" fmla="*/ 139140 w 139140"/>
                    <a:gd name="connsiteY5" fmla="*/ 0 h 727029"/>
                    <a:gd name="connsiteX6" fmla="*/ 139140 w 139140"/>
                    <a:gd name="connsiteY6" fmla="*/ 657459 h 727029"/>
                    <a:gd name="connsiteX7" fmla="*/ 69570 w 139140"/>
                    <a:gd name="connsiteY7" fmla="*/ 727029 h 727029"/>
                    <a:gd name="connsiteX0" fmla="*/ 69570 w 139140"/>
                    <a:gd name="connsiteY0" fmla="*/ 727029 h 727029"/>
                    <a:gd name="connsiteX1" fmla="*/ 0 w 139140"/>
                    <a:gd name="connsiteY1" fmla="*/ 657459 h 727029"/>
                    <a:gd name="connsiteX2" fmla="*/ 0 w 139140"/>
                    <a:gd name="connsiteY2" fmla="*/ 0 h 727029"/>
                    <a:gd name="connsiteX3" fmla="*/ 0 w 139140"/>
                    <a:gd name="connsiteY3" fmla="*/ 0 h 727029"/>
                    <a:gd name="connsiteX4" fmla="*/ 139140 w 139140"/>
                    <a:gd name="connsiteY4" fmla="*/ 0 h 727029"/>
                    <a:gd name="connsiteX5" fmla="*/ 139140 w 139140"/>
                    <a:gd name="connsiteY5" fmla="*/ 0 h 727029"/>
                    <a:gd name="connsiteX6" fmla="*/ 139140 w 139140"/>
                    <a:gd name="connsiteY6" fmla="*/ 657459 h 727029"/>
                    <a:gd name="connsiteX0" fmla="*/ 0 w 139140"/>
                    <a:gd name="connsiteY0" fmla="*/ 657459 h 657459"/>
                    <a:gd name="connsiteX1" fmla="*/ 0 w 139140"/>
                    <a:gd name="connsiteY1" fmla="*/ 0 h 657459"/>
                    <a:gd name="connsiteX2" fmla="*/ 0 w 139140"/>
                    <a:gd name="connsiteY2" fmla="*/ 0 h 657459"/>
                    <a:gd name="connsiteX3" fmla="*/ 139140 w 139140"/>
                    <a:gd name="connsiteY3" fmla="*/ 0 h 657459"/>
                    <a:gd name="connsiteX4" fmla="*/ 139140 w 139140"/>
                    <a:gd name="connsiteY4" fmla="*/ 0 h 657459"/>
                    <a:gd name="connsiteX5" fmla="*/ 139140 w 139140"/>
                    <a:gd name="connsiteY5" fmla="*/ 657459 h 657459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</a:cxnLst>
                  <a:rect l="l" t="t" r="r" b="b"/>
                  <a:pathLst>
                    <a:path w="139140" h="657459">
                      <a:moveTo>
                        <a:pt x="0" y="657459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139140" y="0"/>
                      </a:lnTo>
                      <a:lnTo>
                        <a:pt x="139140" y="0"/>
                      </a:lnTo>
                      <a:lnTo>
                        <a:pt x="139140" y="657459"/>
                      </a:lnTo>
                    </a:path>
                  </a:pathLst>
                </a:custGeom>
                <a:solidFill>
                  <a:srgbClr val="FFC000"/>
                </a:solidFill>
                <a:ln w="19050">
                  <a:noFill/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marL="0" marR="0" lvl="0" indent="0" algn="ctr" defTabSz="914400" eaLnBrk="1" fontAlgn="base" latinLnBrk="0" hangingPunct="1">
                    <a:lnSpc>
                      <a:spcPct val="100000"/>
                    </a:lnSpc>
                    <a:spcBef>
                      <a:spcPct val="0"/>
                    </a:spcBef>
                    <a:spcAft>
                      <a:spcPct val="0"/>
                    </a:spcAft>
                    <a:buClrTx/>
                    <a:buSzTx/>
                    <a:buFontTx/>
                    <a:buNone/>
                    <a:tabLst/>
                    <a:defRPr/>
                  </a:pPr>
                  <a:endParaRPr kumimoji="1" lang="ja-JP" altLang="en-US" sz="1800" b="0" i="0" u="none" strike="noStrike" kern="0" cap="none" spc="0" normalizeH="0" baseline="0" noProof="0" dirty="0">
                    <a:ln>
                      <a:noFill/>
                    </a:ln>
                    <a:solidFill>
                      <a:srgbClr val="000000"/>
                    </a:solidFill>
                    <a:effectLst/>
                    <a:uLnTx/>
                    <a:uFillTx/>
                    <a:latin typeface="Arial" charset="0"/>
                    <a:ea typeface="ＭＳ Ｐゴシック" charset="-128"/>
                  </a:endParaRPr>
                </a:p>
              </p:txBody>
            </p:sp>
          </p:grpSp>
          <p:sp>
            <p:nvSpPr>
              <p:cNvPr id="201" name="四角形: 上の 2 つの角を丸める 200">
                <a:extLst>
                  <a:ext uri="{FF2B5EF4-FFF2-40B4-BE49-F238E27FC236}">
                    <a16:creationId xmlns:a16="http://schemas.microsoft.com/office/drawing/2014/main" id="{EBB05CCE-50D4-4B93-AB08-030F662D625D}"/>
                  </a:ext>
                </a:extLst>
              </p:cNvPr>
              <p:cNvSpPr/>
              <p:nvPr/>
            </p:nvSpPr>
            <p:spPr bwMode="auto">
              <a:xfrm rot="19046697">
                <a:off x="3058810" y="5237334"/>
                <a:ext cx="165935" cy="87415"/>
              </a:xfrm>
              <a:prstGeom prst="round2SameRect">
                <a:avLst>
                  <a:gd name="adj1" fmla="val 50000"/>
                  <a:gd name="adj2" fmla="val 14429"/>
                </a:avLst>
              </a:prstGeom>
              <a:solidFill>
                <a:srgbClr val="000000">
                  <a:lumMod val="75000"/>
                  <a:lumOff val="25000"/>
                </a:srgbClr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marL="0" marR="0" lvl="0" indent="0" algn="ctr" defTabSz="914400" eaLnBrk="1" fontAlgn="auto" latinLnBrk="0" hangingPunct="1">
                  <a:lnSpc>
                    <a:spcPct val="100000"/>
                  </a:lnSpc>
                  <a:spcBef>
                    <a:spcPts val="0"/>
                  </a:spcBef>
                  <a:spcAft>
                    <a:spcPts val="0"/>
                  </a:spcAft>
                  <a:buClrTx/>
                  <a:buSzTx/>
                  <a:buFontTx/>
                  <a:buNone/>
                  <a:tabLst/>
                  <a:defRPr/>
                </a:pPr>
                <a:endParaRPr kumimoji="0" lang="ja-JP" altLang="en-US" sz="1800" b="0" i="0" u="none" strike="noStrike" kern="0" cap="none" spc="0" normalizeH="0" baseline="0" noProof="0">
                  <a:ln>
                    <a:noFill/>
                  </a:ln>
                  <a:solidFill>
                    <a:prstClr val="white"/>
                  </a:solidFill>
                  <a:effectLst/>
                  <a:uLnTx/>
                  <a:uFillTx/>
                  <a:ea typeface="ＭＳ Ｐゴシック"/>
                </a:endParaRPr>
              </a:p>
            </p:txBody>
          </p:sp>
        </p:grpSp>
      </p:grpSp>
      <p:grpSp>
        <p:nvGrpSpPr>
          <p:cNvPr id="223" name="グループ化 222">
            <a:extLst>
              <a:ext uri="{FF2B5EF4-FFF2-40B4-BE49-F238E27FC236}">
                <a16:creationId xmlns:a16="http://schemas.microsoft.com/office/drawing/2014/main" id="{1BDFC098-62BD-46DB-A1FC-2E15D91B9D33}"/>
              </a:ext>
            </a:extLst>
          </p:cNvPr>
          <p:cNvGrpSpPr/>
          <p:nvPr/>
        </p:nvGrpSpPr>
        <p:grpSpPr>
          <a:xfrm>
            <a:off x="6736338" y="3920085"/>
            <a:ext cx="2344601" cy="2490401"/>
            <a:chOff x="6736338" y="3920085"/>
            <a:chExt cx="2344601" cy="2490401"/>
          </a:xfrm>
        </p:grpSpPr>
        <p:grpSp>
          <p:nvGrpSpPr>
            <p:cNvPr id="224" name="グループ化 223">
              <a:extLst>
                <a:ext uri="{FF2B5EF4-FFF2-40B4-BE49-F238E27FC236}">
                  <a16:creationId xmlns:a16="http://schemas.microsoft.com/office/drawing/2014/main" id="{0303A9C9-87E2-4684-AC0A-E13F8C009F15}"/>
                </a:ext>
              </a:extLst>
            </p:cNvPr>
            <p:cNvGrpSpPr/>
            <p:nvPr/>
          </p:nvGrpSpPr>
          <p:grpSpPr>
            <a:xfrm>
              <a:off x="6736338" y="4418896"/>
              <a:ext cx="1216943" cy="1216943"/>
              <a:chOff x="7344519" y="626841"/>
              <a:chExt cx="1008970" cy="1008970"/>
            </a:xfrm>
          </p:grpSpPr>
          <p:grpSp>
            <p:nvGrpSpPr>
              <p:cNvPr id="270" name="グループ化 269">
                <a:extLst>
                  <a:ext uri="{FF2B5EF4-FFF2-40B4-BE49-F238E27FC236}">
                    <a16:creationId xmlns:a16="http://schemas.microsoft.com/office/drawing/2014/main" id="{41C1AEF2-11E1-45DA-9CF4-25652601FEB4}"/>
                  </a:ext>
                </a:extLst>
              </p:cNvPr>
              <p:cNvGrpSpPr/>
              <p:nvPr/>
            </p:nvGrpSpPr>
            <p:grpSpPr>
              <a:xfrm>
                <a:off x="7422482" y="710077"/>
                <a:ext cx="860888" cy="835347"/>
                <a:chOff x="7422482" y="710077"/>
                <a:chExt cx="950898" cy="835347"/>
              </a:xfrm>
            </p:grpSpPr>
            <p:sp>
              <p:nvSpPr>
                <p:cNvPr id="273" name="正方形/長方形 272">
                  <a:extLst>
                    <a:ext uri="{FF2B5EF4-FFF2-40B4-BE49-F238E27FC236}">
                      <a16:creationId xmlns:a16="http://schemas.microsoft.com/office/drawing/2014/main" id="{517E75EE-B959-42D5-9A29-CC64BAC5FB99}"/>
                    </a:ext>
                  </a:extLst>
                </p:cNvPr>
                <p:cNvSpPr/>
                <p:nvPr/>
              </p:nvSpPr>
              <p:spPr>
                <a:xfrm>
                  <a:off x="7422482" y="710077"/>
                  <a:ext cx="950898" cy="835347"/>
                </a:xfrm>
                <a:prstGeom prst="rect">
                  <a:avLst/>
                </a:prstGeom>
                <a:solidFill>
                  <a:srgbClr val="8000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274" name="正方形/長方形 273">
                  <a:extLst>
                    <a:ext uri="{FF2B5EF4-FFF2-40B4-BE49-F238E27FC236}">
                      <a16:creationId xmlns:a16="http://schemas.microsoft.com/office/drawing/2014/main" id="{BE3B232F-32C6-406C-A30D-FCA28383CA7F}"/>
                    </a:ext>
                  </a:extLst>
                </p:cNvPr>
                <p:cNvSpPr/>
                <p:nvPr/>
              </p:nvSpPr>
              <p:spPr>
                <a:xfrm>
                  <a:off x="7497479" y="782378"/>
                  <a:ext cx="798796" cy="690746"/>
                </a:xfrm>
                <a:prstGeom prst="rect">
                  <a:avLst/>
                </a:prstGeom>
                <a:solidFill>
                  <a:srgbClr val="CC66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grpSp>
              <p:nvGrpSpPr>
                <p:cNvPr id="275" name="グループ化 274">
                  <a:extLst>
                    <a:ext uri="{FF2B5EF4-FFF2-40B4-BE49-F238E27FC236}">
                      <a16:creationId xmlns:a16="http://schemas.microsoft.com/office/drawing/2014/main" id="{349F3C03-9FB5-4F5F-A2AF-5FEF749152FE}"/>
                    </a:ext>
                  </a:extLst>
                </p:cNvPr>
                <p:cNvGrpSpPr/>
                <p:nvPr/>
              </p:nvGrpSpPr>
              <p:grpSpPr>
                <a:xfrm>
                  <a:off x="7497479" y="782378"/>
                  <a:ext cx="798796" cy="690746"/>
                  <a:chOff x="7497479" y="782378"/>
                  <a:chExt cx="798796" cy="564608"/>
                </a:xfrm>
              </p:grpSpPr>
              <p:sp>
                <p:nvSpPr>
                  <p:cNvPr id="276" name="正方形/長方形 275">
                    <a:extLst>
                      <a:ext uri="{FF2B5EF4-FFF2-40B4-BE49-F238E27FC236}">
                        <a16:creationId xmlns:a16="http://schemas.microsoft.com/office/drawing/2014/main" id="{3DDF234D-387E-4AFB-BD9D-8728565E742F}"/>
                      </a:ext>
                    </a:extLst>
                  </p:cNvPr>
                  <p:cNvSpPr/>
                  <p:nvPr/>
                </p:nvSpPr>
                <p:spPr>
                  <a:xfrm>
                    <a:off x="7497479" y="782378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77" name="正方形/長方形 276">
                    <a:extLst>
                      <a:ext uri="{FF2B5EF4-FFF2-40B4-BE49-F238E27FC236}">
                        <a16:creationId xmlns:a16="http://schemas.microsoft.com/office/drawing/2014/main" id="{617B3648-BA50-498D-BCDD-84901EACD181}"/>
                      </a:ext>
                    </a:extLst>
                  </p:cNvPr>
                  <p:cNvSpPr/>
                  <p:nvPr/>
                </p:nvSpPr>
                <p:spPr>
                  <a:xfrm>
                    <a:off x="7497479" y="863000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78" name="正方形/長方形 277">
                    <a:extLst>
                      <a:ext uri="{FF2B5EF4-FFF2-40B4-BE49-F238E27FC236}">
                        <a16:creationId xmlns:a16="http://schemas.microsoft.com/office/drawing/2014/main" id="{DF3E7D80-204C-4799-86D8-E712439605F9}"/>
                      </a:ext>
                    </a:extLst>
                  </p:cNvPr>
                  <p:cNvSpPr/>
                  <p:nvPr/>
                </p:nvSpPr>
                <p:spPr>
                  <a:xfrm>
                    <a:off x="7497479" y="943622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79" name="正方形/長方形 278">
                    <a:extLst>
                      <a:ext uri="{FF2B5EF4-FFF2-40B4-BE49-F238E27FC236}">
                        <a16:creationId xmlns:a16="http://schemas.microsoft.com/office/drawing/2014/main" id="{193C0748-4706-4F00-A91B-AEC59A051AC5}"/>
                      </a:ext>
                    </a:extLst>
                  </p:cNvPr>
                  <p:cNvSpPr/>
                  <p:nvPr/>
                </p:nvSpPr>
                <p:spPr>
                  <a:xfrm>
                    <a:off x="7497479" y="1024244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80" name="正方形/長方形 279">
                    <a:extLst>
                      <a:ext uri="{FF2B5EF4-FFF2-40B4-BE49-F238E27FC236}">
                        <a16:creationId xmlns:a16="http://schemas.microsoft.com/office/drawing/2014/main" id="{8D0DAC09-D614-45A4-A74D-064C120790E1}"/>
                      </a:ext>
                    </a:extLst>
                  </p:cNvPr>
                  <p:cNvSpPr/>
                  <p:nvPr/>
                </p:nvSpPr>
                <p:spPr>
                  <a:xfrm>
                    <a:off x="7497479" y="1104866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81" name="正方形/長方形 280">
                    <a:extLst>
                      <a:ext uri="{FF2B5EF4-FFF2-40B4-BE49-F238E27FC236}">
                        <a16:creationId xmlns:a16="http://schemas.microsoft.com/office/drawing/2014/main" id="{C92133FF-526E-4218-BFF4-13A88C63A02D}"/>
                      </a:ext>
                    </a:extLst>
                  </p:cNvPr>
                  <p:cNvSpPr/>
                  <p:nvPr/>
                </p:nvSpPr>
                <p:spPr>
                  <a:xfrm>
                    <a:off x="7497479" y="1185488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82" name="正方形/長方形 281">
                    <a:extLst>
                      <a:ext uri="{FF2B5EF4-FFF2-40B4-BE49-F238E27FC236}">
                        <a16:creationId xmlns:a16="http://schemas.microsoft.com/office/drawing/2014/main" id="{27A5EF86-E2FA-4352-AE27-56A9576CDA9D}"/>
                      </a:ext>
                    </a:extLst>
                  </p:cNvPr>
                  <p:cNvSpPr/>
                  <p:nvPr/>
                </p:nvSpPr>
                <p:spPr>
                  <a:xfrm>
                    <a:off x="7497479" y="1266364"/>
                    <a:ext cx="798796" cy="80622"/>
                  </a:xfrm>
                  <a:prstGeom prst="rect">
                    <a:avLst/>
                  </a:prstGeom>
                  <a:gradFill flip="none" rotWithShape="1">
                    <a:gsLst>
                      <a:gs pos="0">
                        <a:srgbClr val="C00000"/>
                      </a:gs>
                      <a:gs pos="100000">
                        <a:srgbClr val="FF6600"/>
                      </a:gs>
                    </a:gsLst>
                    <a:lin ang="18900000" scaled="1"/>
                    <a:tileRect/>
                  </a:gra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</p:grpSp>
          </p:grpSp>
          <p:sp>
            <p:nvSpPr>
              <p:cNvPr id="271" name="正方形/長方形 270">
                <a:extLst>
                  <a:ext uri="{FF2B5EF4-FFF2-40B4-BE49-F238E27FC236}">
                    <a16:creationId xmlns:a16="http://schemas.microsoft.com/office/drawing/2014/main" id="{3BA95AD1-6BDF-4F24-8688-2E0CCDAEE242}"/>
                  </a:ext>
                </a:extLst>
              </p:cNvPr>
              <p:cNvSpPr/>
              <p:nvPr/>
            </p:nvSpPr>
            <p:spPr>
              <a:xfrm rot="2700000">
                <a:off x="7344517" y="1088023"/>
                <a:ext cx="1008970" cy="86606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kern="0">
                  <a:solidFill>
                    <a:prstClr val="white"/>
                  </a:solidFill>
                  <a:ea typeface="ＭＳ Ｐゴシック"/>
                </a:endParaRPr>
              </a:p>
            </p:txBody>
          </p:sp>
          <p:sp>
            <p:nvSpPr>
              <p:cNvPr id="272" name="正方形/長方形 271">
                <a:extLst>
                  <a:ext uri="{FF2B5EF4-FFF2-40B4-BE49-F238E27FC236}">
                    <a16:creationId xmlns:a16="http://schemas.microsoft.com/office/drawing/2014/main" id="{361EAB1F-746B-455D-9BF6-E9B90AF554F5}"/>
                  </a:ext>
                </a:extLst>
              </p:cNvPr>
              <p:cNvSpPr/>
              <p:nvPr/>
            </p:nvSpPr>
            <p:spPr>
              <a:xfrm rot="18900000" flipH="1">
                <a:off x="7344519" y="1088021"/>
                <a:ext cx="1008970" cy="86606"/>
              </a:xfrm>
              <a:prstGeom prst="rect">
                <a:avLst/>
              </a:prstGeom>
              <a:solidFill>
                <a:srgbClr val="800000"/>
              </a:solidFill>
              <a:ln w="19050" cap="flat" cmpd="sng" algn="ctr">
                <a:noFill/>
                <a:prstDash val="solid"/>
              </a:ln>
              <a:effectLst/>
            </p:spPr>
            <p:txBody>
              <a:bodyPr rtlCol="0" anchor="ctr"/>
              <a:lstStyle/>
              <a:p>
                <a:pPr algn="ctr" defTabSz="914400">
                  <a:defRPr/>
                </a:pPr>
                <a:endParaRPr lang="ja-JP" altLang="en-US" kern="0">
                  <a:solidFill>
                    <a:prstClr val="white"/>
                  </a:solidFill>
                  <a:ea typeface="ＭＳ Ｐゴシック"/>
                </a:endParaRPr>
              </a:p>
            </p:txBody>
          </p:sp>
        </p:grpSp>
        <p:grpSp>
          <p:nvGrpSpPr>
            <p:cNvPr id="225" name="グループ化 224">
              <a:extLst>
                <a:ext uri="{FF2B5EF4-FFF2-40B4-BE49-F238E27FC236}">
                  <a16:creationId xmlns:a16="http://schemas.microsoft.com/office/drawing/2014/main" id="{5FDAA1DB-E773-477F-82DA-FF77F79D2CCD}"/>
                </a:ext>
              </a:extLst>
            </p:cNvPr>
            <p:cNvGrpSpPr/>
            <p:nvPr/>
          </p:nvGrpSpPr>
          <p:grpSpPr>
            <a:xfrm>
              <a:off x="6744698" y="3920085"/>
              <a:ext cx="2336241" cy="2490401"/>
              <a:chOff x="6744698" y="1004357"/>
              <a:chExt cx="2336241" cy="2490401"/>
            </a:xfrm>
          </p:grpSpPr>
          <p:grpSp>
            <p:nvGrpSpPr>
              <p:cNvPr id="226" name="グループ化 225">
                <a:extLst>
                  <a:ext uri="{FF2B5EF4-FFF2-40B4-BE49-F238E27FC236}">
                    <a16:creationId xmlns:a16="http://schemas.microsoft.com/office/drawing/2014/main" id="{C9859814-4549-4113-9E4E-F15C329BA2E7}"/>
                  </a:ext>
                </a:extLst>
              </p:cNvPr>
              <p:cNvGrpSpPr/>
              <p:nvPr/>
            </p:nvGrpSpPr>
            <p:grpSpPr>
              <a:xfrm>
                <a:off x="6744698" y="1004357"/>
                <a:ext cx="2336241" cy="2490401"/>
                <a:chOff x="4123791" y="905423"/>
                <a:chExt cx="1442863" cy="1538072"/>
              </a:xfrm>
            </p:grpSpPr>
            <p:grpSp>
              <p:nvGrpSpPr>
                <p:cNvPr id="233" name="グループ化 232">
                  <a:extLst>
                    <a:ext uri="{FF2B5EF4-FFF2-40B4-BE49-F238E27FC236}">
                      <a16:creationId xmlns:a16="http://schemas.microsoft.com/office/drawing/2014/main" id="{7DFAD826-4D04-4C87-B78C-C15A5C90F764}"/>
                    </a:ext>
                  </a:extLst>
                </p:cNvPr>
                <p:cNvGrpSpPr/>
                <p:nvPr/>
              </p:nvGrpSpPr>
              <p:grpSpPr>
                <a:xfrm>
                  <a:off x="5070534" y="1074699"/>
                  <a:ext cx="447593" cy="1234253"/>
                  <a:chOff x="852168" y="3349487"/>
                  <a:chExt cx="900227" cy="2482408"/>
                </a:xfrm>
              </p:grpSpPr>
              <p:grpSp>
                <p:nvGrpSpPr>
                  <p:cNvPr id="245" name="グループ化 244">
                    <a:extLst>
                      <a:ext uri="{FF2B5EF4-FFF2-40B4-BE49-F238E27FC236}">
                        <a16:creationId xmlns:a16="http://schemas.microsoft.com/office/drawing/2014/main" id="{DD9C73B9-1CD3-487B-ADC3-E22B804983FC}"/>
                      </a:ext>
                    </a:extLst>
                  </p:cNvPr>
                  <p:cNvGrpSpPr/>
                  <p:nvPr/>
                </p:nvGrpSpPr>
                <p:grpSpPr>
                  <a:xfrm>
                    <a:off x="1268060" y="4690187"/>
                    <a:ext cx="396680" cy="1141708"/>
                    <a:chOff x="2755900" y="4690187"/>
                    <a:chExt cx="362436" cy="1043149"/>
                  </a:xfrm>
                </p:grpSpPr>
                <p:grpSp>
                  <p:nvGrpSpPr>
                    <p:cNvPr id="264" name="グループ化 263">
                      <a:extLst>
                        <a:ext uri="{FF2B5EF4-FFF2-40B4-BE49-F238E27FC236}">
                          <a16:creationId xmlns:a16="http://schemas.microsoft.com/office/drawing/2014/main" id="{89F43F47-C4F5-4C39-94F4-6D867BD2E869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55900" y="5561924"/>
                      <a:ext cx="337724" cy="171412"/>
                      <a:chOff x="2635912" y="1772816"/>
                      <a:chExt cx="372872" cy="171412"/>
                    </a:xfrm>
                  </p:grpSpPr>
                  <p:sp>
                    <p:nvSpPr>
                      <p:cNvPr id="267" name="片側の 2 つの角を丸めた四角形 4625">
                        <a:extLst>
                          <a:ext uri="{FF2B5EF4-FFF2-40B4-BE49-F238E27FC236}">
                            <a16:creationId xmlns:a16="http://schemas.microsoft.com/office/drawing/2014/main" id="{4766F15B-D3E8-44E7-9E0F-E5C521635E38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35912" y="1841127"/>
                        <a:ext cx="372872" cy="103101"/>
                      </a:xfrm>
                      <a:prstGeom prst="round2SameRect">
                        <a:avLst>
                          <a:gd name="adj1" fmla="val 50000"/>
                          <a:gd name="adj2" fmla="val 16993"/>
                        </a:avLst>
                      </a:prstGeom>
                      <a:solidFill>
                        <a:srgbClr val="4F81BD"/>
                      </a:solidFill>
                      <a:ln w="1905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>
                          <a:defRPr/>
                        </a:pPr>
                        <a:endParaRPr lang="ja-JP" altLang="en-US" kern="0">
                          <a:solidFill>
                            <a:prstClr val="white"/>
                          </a:solidFill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68" name="片側の 2 つの角を丸めた四角形 4626">
                        <a:extLst>
                          <a:ext uri="{FF2B5EF4-FFF2-40B4-BE49-F238E27FC236}">
                            <a16:creationId xmlns:a16="http://schemas.microsoft.com/office/drawing/2014/main" id="{B5C17353-08B6-4C0A-92B5-15F44E11C6CF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35912" y="1772816"/>
                        <a:ext cx="372872" cy="139960"/>
                      </a:xfrm>
                      <a:prstGeom prst="round2SameRect">
                        <a:avLst>
                          <a:gd name="adj1" fmla="val 50000"/>
                          <a:gd name="adj2" fmla="val 16993"/>
                        </a:avLst>
                      </a:prstGeom>
                      <a:solidFill>
                        <a:srgbClr val="002060"/>
                      </a:solidFill>
                      <a:ln w="1905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>
                          <a:defRPr/>
                        </a:pPr>
                        <a:endParaRPr lang="ja-JP" altLang="en-US" kern="0">
                          <a:solidFill>
                            <a:prstClr val="white"/>
                          </a:solidFill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69" name="片側の 2 つの角を丸めた四角形 4627">
                        <a:extLst>
                          <a:ext uri="{FF2B5EF4-FFF2-40B4-BE49-F238E27FC236}">
                            <a16:creationId xmlns:a16="http://schemas.microsoft.com/office/drawing/2014/main" id="{0DF58E83-AD38-4FDC-A79A-984147CD082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67145" y="1772816"/>
                        <a:ext cx="163886" cy="89322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solidFill>
                        <a:srgbClr val="FFFF00"/>
                      </a:solidFill>
                      <a:ln w="1905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>
                          <a:defRPr/>
                        </a:pPr>
                        <a:endParaRPr lang="ja-JP" altLang="en-US" kern="0">
                          <a:solidFill>
                            <a:prstClr val="white"/>
                          </a:solidFill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265" name="台形 264">
                      <a:extLst>
                        <a:ext uri="{FF2B5EF4-FFF2-40B4-BE49-F238E27FC236}">
                          <a16:creationId xmlns:a16="http://schemas.microsoft.com/office/drawing/2014/main" id="{09885BCE-85A3-4EEA-BEA7-AAD6A433F957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858409" y="4690187"/>
                      <a:ext cx="259927" cy="864096"/>
                    </a:xfrm>
                    <a:prstGeom prst="trapezoid">
                      <a:avLst/>
                    </a:prstGeom>
                    <a:solidFill>
                      <a:srgbClr val="4F81BD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>
                        <a:defRPr/>
                      </a:pPr>
                      <a:endParaRPr lang="ja-JP" altLang="en-US" kern="0">
                        <a:solidFill>
                          <a:prstClr val="white"/>
                        </a:solidFill>
                        <a:ea typeface="ＭＳ Ｐゴシック"/>
                      </a:endParaRPr>
                    </a:p>
                  </p:txBody>
                </p:sp>
                <p:sp>
                  <p:nvSpPr>
                    <p:cNvPr id="266" name="台形 265">
                      <a:extLst>
                        <a:ext uri="{FF2B5EF4-FFF2-40B4-BE49-F238E27FC236}">
                          <a16:creationId xmlns:a16="http://schemas.microsoft.com/office/drawing/2014/main" id="{3BB1BD2D-8B3F-4F16-BF00-66C1E40C0F82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884639" y="5468038"/>
                      <a:ext cx="208296" cy="107702"/>
                    </a:xfrm>
                    <a:prstGeom prst="trapezoid">
                      <a:avLst>
                        <a:gd name="adj" fmla="val 17765"/>
                      </a:avLst>
                    </a:prstGeom>
                    <a:solidFill>
                      <a:srgbClr val="4F81BD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>
                        <a:defRPr/>
                      </a:pPr>
                      <a:endParaRPr lang="ja-JP" altLang="en-US" kern="0">
                        <a:solidFill>
                          <a:prstClr val="white"/>
                        </a:solidFill>
                        <a:ea typeface="ＭＳ Ｐゴシック"/>
                      </a:endParaRPr>
                    </a:p>
                  </p:txBody>
                </p:sp>
              </p:grpSp>
              <p:grpSp>
                <p:nvGrpSpPr>
                  <p:cNvPr id="246" name="グループ化 245">
                    <a:extLst>
                      <a:ext uri="{FF2B5EF4-FFF2-40B4-BE49-F238E27FC236}">
                        <a16:creationId xmlns:a16="http://schemas.microsoft.com/office/drawing/2014/main" id="{2B9EEDF1-A893-45D4-8B9D-21FCA72C2266}"/>
                      </a:ext>
                    </a:extLst>
                  </p:cNvPr>
                  <p:cNvGrpSpPr/>
                  <p:nvPr/>
                </p:nvGrpSpPr>
                <p:grpSpPr>
                  <a:xfrm>
                    <a:off x="1229158" y="4690187"/>
                    <a:ext cx="396680" cy="1141708"/>
                    <a:chOff x="2755900" y="4690187"/>
                    <a:chExt cx="362436" cy="1043149"/>
                  </a:xfrm>
                </p:grpSpPr>
                <p:grpSp>
                  <p:nvGrpSpPr>
                    <p:cNvPr id="258" name="グループ化 257">
                      <a:extLst>
                        <a:ext uri="{FF2B5EF4-FFF2-40B4-BE49-F238E27FC236}">
                          <a16:creationId xmlns:a16="http://schemas.microsoft.com/office/drawing/2014/main" id="{3D7F25F9-7B12-4A09-A06B-D317D536B1B0}"/>
                        </a:ext>
                      </a:extLst>
                    </p:cNvPr>
                    <p:cNvGrpSpPr/>
                    <p:nvPr/>
                  </p:nvGrpSpPr>
                  <p:grpSpPr>
                    <a:xfrm>
                      <a:off x="2755900" y="5561924"/>
                      <a:ext cx="337724" cy="171412"/>
                      <a:chOff x="2635912" y="1772816"/>
                      <a:chExt cx="372872" cy="171412"/>
                    </a:xfrm>
                  </p:grpSpPr>
                  <p:sp>
                    <p:nvSpPr>
                      <p:cNvPr id="261" name="片側の 2 つの角を丸めた四角形 4619">
                        <a:extLst>
                          <a:ext uri="{FF2B5EF4-FFF2-40B4-BE49-F238E27FC236}">
                            <a16:creationId xmlns:a16="http://schemas.microsoft.com/office/drawing/2014/main" id="{1D68E9BA-4AD4-457E-A6BE-36CE7A1157EA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35912" y="1841127"/>
                        <a:ext cx="372872" cy="103101"/>
                      </a:xfrm>
                      <a:prstGeom prst="round2SameRect">
                        <a:avLst>
                          <a:gd name="adj1" fmla="val 50000"/>
                          <a:gd name="adj2" fmla="val 16993"/>
                        </a:avLst>
                      </a:prstGeom>
                      <a:solidFill>
                        <a:srgbClr val="4F81BD"/>
                      </a:solidFill>
                      <a:ln w="1905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>
                          <a:defRPr/>
                        </a:pPr>
                        <a:endParaRPr lang="ja-JP" altLang="en-US" kern="0">
                          <a:solidFill>
                            <a:prstClr val="white"/>
                          </a:solidFill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62" name="片側の 2 つの角を丸めた四角形 4620">
                        <a:extLst>
                          <a:ext uri="{FF2B5EF4-FFF2-40B4-BE49-F238E27FC236}">
                            <a16:creationId xmlns:a16="http://schemas.microsoft.com/office/drawing/2014/main" id="{07DDE56B-1C45-41D1-BCB6-8A76C4ECB023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35912" y="1772816"/>
                        <a:ext cx="372872" cy="139960"/>
                      </a:xfrm>
                      <a:prstGeom prst="round2SameRect">
                        <a:avLst>
                          <a:gd name="adj1" fmla="val 50000"/>
                          <a:gd name="adj2" fmla="val 16993"/>
                        </a:avLst>
                      </a:prstGeom>
                      <a:solidFill>
                        <a:srgbClr val="002060"/>
                      </a:solidFill>
                      <a:ln w="1905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>
                          <a:defRPr/>
                        </a:pPr>
                        <a:endParaRPr lang="ja-JP" altLang="en-US" kern="0">
                          <a:solidFill>
                            <a:prstClr val="white"/>
                          </a:solidFill>
                          <a:ea typeface="ＭＳ Ｐゴシック"/>
                        </a:endParaRPr>
                      </a:p>
                    </p:txBody>
                  </p:sp>
                  <p:sp>
                    <p:nvSpPr>
                      <p:cNvPr id="263" name="片側の 2 つの角を丸めた四角形 4621">
                        <a:extLst>
                          <a:ext uri="{FF2B5EF4-FFF2-40B4-BE49-F238E27FC236}">
                            <a16:creationId xmlns:a16="http://schemas.microsoft.com/office/drawing/2014/main" id="{9BE2991B-9686-4413-85BB-8A80E886C3F5}"/>
                          </a:ext>
                        </a:extLst>
                      </p:cNvPr>
                      <p:cNvSpPr/>
                      <p:nvPr/>
                    </p:nvSpPr>
                    <p:spPr>
                      <a:xfrm>
                        <a:off x="2667145" y="1772816"/>
                        <a:ext cx="163886" cy="89322"/>
                      </a:xfrm>
                      <a:prstGeom prst="round2SameRect">
                        <a:avLst>
                          <a:gd name="adj1" fmla="val 50000"/>
                          <a:gd name="adj2" fmla="val 50000"/>
                        </a:avLst>
                      </a:prstGeom>
                      <a:solidFill>
                        <a:srgbClr val="FFFF00"/>
                      </a:solidFill>
                      <a:ln w="19050" cap="flat" cmpd="sng" algn="ctr">
                        <a:noFill/>
                        <a:prstDash val="solid"/>
                      </a:ln>
                      <a:effectLst/>
                    </p:spPr>
                    <p:txBody>
                      <a:bodyPr rtlCol="0" anchor="ctr"/>
                      <a:lstStyle/>
                      <a:p>
                        <a:pPr algn="ctr" defTabSz="914400">
                          <a:defRPr/>
                        </a:pPr>
                        <a:endParaRPr lang="ja-JP" altLang="en-US" kern="0">
                          <a:solidFill>
                            <a:prstClr val="white"/>
                          </a:solidFill>
                          <a:ea typeface="ＭＳ Ｐゴシック"/>
                        </a:endParaRPr>
                      </a:p>
                    </p:txBody>
                  </p:sp>
                </p:grpSp>
                <p:sp>
                  <p:nvSpPr>
                    <p:cNvPr id="259" name="台形 258">
                      <a:extLst>
                        <a:ext uri="{FF2B5EF4-FFF2-40B4-BE49-F238E27FC236}">
                          <a16:creationId xmlns:a16="http://schemas.microsoft.com/office/drawing/2014/main" id="{CD345372-5A0B-4BE8-9AD9-43DFF7B83261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858409" y="4690187"/>
                      <a:ext cx="259927" cy="864096"/>
                    </a:xfrm>
                    <a:prstGeom prst="trapezoid">
                      <a:avLst/>
                    </a:prstGeom>
                    <a:solidFill>
                      <a:srgbClr val="4F81BD"/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>
                        <a:defRPr/>
                      </a:pPr>
                      <a:endParaRPr lang="ja-JP" altLang="en-US" kern="0">
                        <a:solidFill>
                          <a:prstClr val="white"/>
                        </a:solidFill>
                        <a:ea typeface="ＭＳ Ｐゴシック"/>
                      </a:endParaRPr>
                    </a:p>
                  </p:txBody>
                </p:sp>
                <p:sp>
                  <p:nvSpPr>
                    <p:cNvPr id="260" name="台形 259">
                      <a:extLst>
                        <a:ext uri="{FF2B5EF4-FFF2-40B4-BE49-F238E27FC236}">
                          <a16:creationId xmlns:a16="http://schemas.microsoft.com/office/drawing/2014/main" id="{6C7CAE0A-FD31-4F7F-BFAA-2091E70DFFE9}"/>
                        </a:ext>
                      </a:extLst>
                    </p:cNvPr>
                    <p:cNvSpPr/>
                    <p:nvPr/>
                  </p:nvSpPr>
                  <p:spPr>
                    <a:xfrm rot="10800000">
                      <a:off x="2884639" y="5468038"/>
                      <a:ext cx="208296" cy="107702"/>
                    </a:xfrm>
                    <a:prstGeom prst="trapezoid">
                      <a:avLst>
                        <a:gd name="adj" fmla="val 17765"/>
                      </a:avLst>
                    </a:prstGeom>
                    <a:solidFill>
                      <a:srgbClr val="4F81BD">
                        <a:lumMod val="40000"/>
                        <a:lumOff val="60000"/>
                      </a:srgbClr>
                    </a:solidFill>
                    <a:ln w="19050" cap="flat" cmpd="sng" algn="ctr">
                      <a:noFill/>
                      <a:prstDash val="solid"/>
                    </a:ln>
                    <a:effectLst/>
                  </p:spPr>
                  <p:txBody>
                    <a:bodyPr rtlCol="0" anchor="ctr"/>
                    <a:lstStyle/>
                    <a:p>
                      <a:pPr algn="ctr" defTabSz="914400">
                        <a:defRPr/>
                      </a:pPr>
                      <a:endParaRPr lang="ja-JP" altLang="en-US" kern="0">
                        <a:solidFill>
                          <a:prstClr val="white"/>
                        </a:solidFill>
                        <a:ea typeface="ＭＳ Ｐゴシック"/>
                      </a:endParaRPr>
                    </a:p>
                  </p:txBody>
                </p:sp>
              </p:grpSp>
              <p:sp>
                <p:nvSpPr>
                  <p:cNvPr id="247" name="円/楕円 4601">
                    <a:extLst>
                      <a:ext uri="{FF2B5EF4-FFF2-40B4-BE49-F238E27FC236}">
                        <a16:creationId xmlns:a16="http://schemas.microsoft.com/office/drawing/2014/main" id="{C8740644-5241-4F8E-B111-780CE5C7C060}"/>
                      </a:ext>
                    </a:extLst>
                  </p:cNvPr>
                  <p:cNvSpPr/>
                  <p:nvPr/>
                </p:nvSpPr>
                <p:spPr>
                  <a:xfrm>
                    <a:off x="1283912" y="3394043"/>
                    <a:ext cx="432048" cy="504056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48" name="月 247">
                    <a:extLst>
                      <a:ext uri="{FF2B5EF4-FFF2-40B4-BE49-F238E27FC236}">
                        <a16:creationId xmlns:a16="http://schemas.microsoft.com/office/drawing/2014/main" id="{CBB0FE45-3612-4F27-B2DA-714E094C3D77}"/>
                      </a:ext>
                    </a:extLst>
                  </p:cNvPr>
                  <p:cNvSpPr/>
                  <p:nvPr/>
                </p:nvSpPr>
                <p:spPr>
                  <a:xfrm rot="9900000">
                    <a:off x="1528258" y="3349487"/>
                    <a:ext cx="224137" cy="508115"/>
                  </a:xfrm>
                  <a:prstGeom prst="moon">
                    <a:avLst>
                      <a:gd name="adj" fmla="val 87500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49" name="円/楕円 4607">
                    <a:extLst>
                      <a:ext uri="{FF2B5EF4-FFF2-40B4-BE49-F238E27FC236}">
                        <a16:creationId xmlns:a16="http://schemas.microsoft.com/office/drawing/2014/main" id="{AE4787EB-C7F2-47E2-B3F9-152ED438D631}"/>
                      </a:ext>
                    </a:extLst>
                  </p:cNvPr>
                  <p:cNvSpPr/>
                  <p:nvPr/>
                </p:nvSpPr>
                <p:spPr>
                  <a:xfrm>
                    <a:off x="1341858" y="3574571"/>
                    <a:ext cx="45719" cy="95481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50" name="片側の 2 つの角を丸めた四角形 4608">
                    <a:extLst>
                      <a:ext uri="{FF2B5EF4-FFF2-40B4-BE49-F238E27FC236}">
                        <a16:creationId xmlns:a16="http://schemas.microsoft.com/office/drawing/2014/main" id="{97FBB932-B6F7-4481-A002-3A7E59D458EF}"/>
                      </a:ext>
                    </a:extLst>
                  </p:cNvPr>
                  <p:cNvSpPr/>
                  <p:nvPr/>
                </p:nvSpPr>
                <p:spPr>
                  <a:xfrm>
                    <a:off x="1343392" y="3898099"/>
                    <a:ext cx="320823" cy="720080"/>
                  </a:xfrm>
                  <a:prstGeom prst="round2SameRect">
                    <a:avLst>
                      <a:gd name="adj1" fmla="val 13514"/>
                      <a:gd name="adj2" fmla="val 0"/>
                    </a:avLst>
                  </a:prstGeom>
                  <a:solidFill>
                    <a:srgbClr val="00206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51" name="正方形/長方形 250">
                    <a:extLst>
                      <a:ext uri="{FF2B5EF4-FFF2-40B4-BE49-F238E27FC236}">
                        <a16:creationId xmlns:a16="http://schemas.microsoft.com/office/drawing/2014/main" id="{2053227C-CDEB-48E8-8A25-21E87F0464A2}"/>
                      </a:ext>
                    </a:extLst>
                  </p:cNvPr>
                  <p:cNvSpPr/>
                  <p:nvPr/>
                </p:nvSpPr>
                <p:spPr>
                  <a:xfrm>
                    <a:off x="1341260" y="4618179"/>
                    <a:ext cx="322535" cy="72008"/>
                  </a:xfrm>
                  <a:prstGeom prst="rect">
                    <a:avLst/>
                  </a:prstGeom>
                  <a:solidFill>
                    <a:srgbClr val="8000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52" name="正方形/長方形 251">
                    <a:extLst>
                      <a:ext uri="{FF2B5EF4-FFF2-40B4-BE49-F238E27FC236}">
                        <a16:creationId xmlns:a16="http://schemas.microsoft.com/office/drawing/2014/main" id="{7DC2A5A3-B36A-4C00-B47E-E504FA668EBF}"/>
                      </a:ext>
                    </a:extLst>
                  </p:cNvPr>
                  <p:cNvSpPr/>
                  <p:nvPr/>
                </p:nvSpPr>
                <p:spPr>
                  <a:xfrm>
                    <a:off x="1337638" y="4618179"/>
                    <a:ext cx="80447" cy="72008"/>
                  </a:xfrm>
                  <a:prstGeom prst="rect">
                    <a:avLst/>
                  </a:prstGeom>
                  <a:solidFill>
                    <a:sysClr val="window" lastClr="FFFFFF">
                      <a:lumMod val="75000"/>
                    </a:sys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53" name="片側の 2 つの角を丸めた四角形 4611">
                    <a:extLst>
                      <a:ext uri="{FF2B5EF4-FFF2-40B4-BE49-F238E27FC236}">
                        <a16:creationId xmlns:a16="http://schemas.microsoft.com/office/drawing/2014/main" id="{CCF52B0C-D83D-4049-AB11-665E5DCDDF48}"/>
                      </a:ext>
                    </a:extLst>
                  </p:cNvPr>
                  <p:cNvSpPr/>
                  <p:nvPr/>
                </p:nvSpPr>
                <p:spPr>
                  <a:xfrm>
                    <a:off x="1342972" y="3898099"/>
                    <a:ext cx="45719" cy="720080"/>
                  </a:xfrm>
                  <a:prstGeom prst="round2SameRect">
                    <a:avLst>
                      <a:gd name="adj1" fmla="val 13514"/>
                      <a:gd name="adj2" fmla="val 0"/>
                    </a:avLst>
                  </a:prstGeom>
                  <a:solidFill>
                    <a:srgbClr val="4F81BD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54" name="二等辺三角形 253">
                    <a:extLst>
                      <a:ext uri="{FF2B5EF4-FFF2-40B4-BE49-F238E27FC236}">
                        <a16:creationId xmlns:a16="http://schemas.microsoft.com/office/drawing/2014/main" id="{9C9F4158-E4B9-4762-8553-8809ABD4C0FA}"/>
                      </a:ext>
                    </a:extLst>
                  </p:cNvPr>
                  <p:cNvSpPr/>
                  <p:nvPr/>
                </p:nvSpPr>
                <p:spPr>
                  <a:xfrm rot="10800000" flipH="1">
                    <a:off x="1351352" y="3898889"/>
                    <a:ext cx="94115" cy="130086"/>
                  </a:xfrm>
                  <a:prstGeom prst="triangle">
                    <a:avLst>
                      <a:gd name="adj" fmla="val 83804"/>
                    </a:avLst>
                  </a:prstGeom>
                  <a:solidFill>
                    <a:srgbClr val="00206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55" name="L 字 540">
                    <a:extLst>
                      <a:ext uri="{FF2B5EF4-FFF2-40B4-BE49-F238E27FC236}">
                        <a16:creationId xmlns:a16="http://schemas.microsoft.com/office/drawing/2014/main" id="{0D094884-4DD5-4E67-97B0-884F9A1660FF}"/>
                      </a:ext>
                    </a:extLst>
                  </p:cNvPr>
                  <p:cNvSpPr/>
                  <p:nvPr/>
                </p:nvSpPr>
                <p:spPr>
                  <a:xfrm rot="17100000">
                    <a:off x="998594" y="3908662"/>
                    <a:ext cx="571476" cy="571476"/>
                  </a:xfrm>
                  <a:custGeom>
                    <a:avLst/>
                    <a:gdLst>
                      <a:gd name="connsiteX0" fmla="*/ 0 w 571476"/>
                      <a:gd name="connsiteY0" fmla="*/ 0 h 571476"/>
                      <a:gd name="connsiteX1" fmla="*/ 168911 w 571476"/>
                      <a:gd name="connsiteY1" fmla="*/ 0 h 571476"/>
                      <a:gd name="connsiteX2" fmla="*/ 168911 w 571476"/>
                      <a:gd name="connsiteY2" fmla="*/ 418395 h 571476"/>
                      <a:gd name="connsiteX3" fmla="*/ 571476 w 571476"/>
                      <a:gd name="connsiteY3" fmla="*/ 418395 h 571476"/>
                      <a:gd name="connsiteX4" fmla="*/ 571476 w 571476"/>
                      <a:gd name="connsiteY4" fmla="*/ 571476 h 571476"/>
                      <a:gd name="connsiteX5" fmla="*/ 0 w 571476"/>
                      <a:gd name="connsiteY5" fmla="*/ 571476 h 571476"/>
                      <a:gd name="connsiteX6" fmla="*/ 0 w 571476"/>
                      <a:gd name="connsiteY6" fmla="*/ 0 h 571476"/>
                      <a:gd name="connsiteX0" fmla="*/ 0 w 574496"/>
                      <a:gd name="connsiteY0" fmla="*/ 0 h 571476"/>
                      <a:gd name="connsiteX1" fmla="*/ 168911 w 574496"/>
                      <a:gd name="connsiteY1" fmla="*/ 0 h 571476"/>
                      <a:gd name="connsiteX2" fmla="*/ 168911 w 574496"/>
                      <a:gd name="connsiteY2" fmla="*/ 418395 h 571476"/>
                      <a:gd name="connsiteX3" fmla="*/ 571476 w 574496"/>
                      <a:gd name="connsiteY3" fmla="*/ 418395 h 571476"/>
                      <a:gd name="connsiteX4" fmla="*/ 574496 w 574496"/>
                      <a:gd name="connsiteY4" fmla="*/ 503820 h 571476"/>
                      <a:gd name="connsiteX5" fmla="*/ 571476 w 574496"/>
                      <a:gd name="connsiteY5" fmla="*/ 571476 h 571476"/>
                      <a:gd name="connsiteX6" fmla="*/ 0 w 574496"/>
                      <a:gd name="connsiteY6" fmla="*/ 571476 h 571476"/>
                      <a:gd name="connsiteX7" fmla="*/ 0 w 574496"/>
                      <a:gd name="connsiteY7" fmla="*/ 0 h 571476"/>
                      <a:gd name="connsiteX0" fmla="*/ 574496 w 665936"/>
                      <a:gd name="connsiteY0" fmla="*/ 503820 h 595260"/>
                      <a:gd name="connsiteX1" fmla="*/ 571476 w 665936"/>
                      <a:gd name="connsiteY1" fmla="*/ 571476 h 595260"/>
                      <a:gd name="connsiteX2" fmla="*/ 0 w 665936"/>
                      <a:gd name="connsiteY2" fmla="*/ 571476 h 595260"/>
                      <a:gd name="connsiteX3" fmla="*/ 0 w 665936"/>
                      <a:gd name="connsiteY3" fmla="*/ 0 h 595260"/>
                      <a:gd name="connsiteX4" fmla="*/ 168911 w 665936"/>
                      <a:gd name="connsiteY4" fmla="*/ 0 h 595260"/>
                      <a:gd name="connsiteX5" fmla="*/ 168911 w 665936"/>
                      <a:gd name="connsiteY5" fmla="*/ 418395 h 595260"/>
                      <a:gd name="connsiteX6" fmla="*/ 571476 w 665936"/>
                      <a:gd name="connsiteY6" fmla="*/ 418395 h 595260"/>
                      <a:gd name="connsiteX7" fmla="*/ 665936 w 665936"/>
                      <a:gd name="connsiteY7" fmla="*/ 595260 h 595260"/>
                      <a:gd name="connsiteX0" fmla="*/ 574496 w 574496"/>
                      <a:gd name="connsiteY0" fmla="*/ 503820 h 571476"/>
                      <a:gd name="connsiteX1" fmla="*/ 571476 w 574496"/>
                      <a:gd name="connsiteY1" fmla="*/ 571476 h 571476"/>
                      <a:gd name="connsiteX2" fmla="*/ 0 w 574496"/>
                      <a:gd name="connsiteY2" fmla="*/ 571476 h 571476"/>
                      <a:gd name="connsiteX3" fmla="*/ 0 w 574496"/>
                      <a:gd name="connsiteY3" fmla="*/ 0 h 571476"/>
                      <a:gd name="connsiteX4" fmla="*/ 168911 w 574496"/>
                      <a:gd name="connsiteY4" fmla="*/ 0 h 571476"/>
                      <a:gd name="connsiteX5" fmla="*/ 168911 w 574496"/>
                      <a:gd name="connsiteY5" fmla="*/ 418395 h 571476"/>
                      <a:gd name="connsiteX6" fmla="*/ 571476 w 574496"/>
                      <a:gd name="connsiteY6" fmla="*/ 418395 h 571476"/>
                      <a:gd name="connsiteX0" fmla="*/ 571476 w 571476"/>
                      <a:gd name="connsiteY0" fmla="*/ 571476 h 571476"/>
                      <a:gd name="connsiteX1" fmla="*/ 0 w 571476"/>
                      <a:gd name="connsiteY1" fmla="*/ 571476 h 571476"/>
                      <a:gd name="connsiteX2" fmla="*/ 0 w 571476"/>
                      <a:gd name="connsiteY2" fmla="*/ 0 h 571476"/>
                      <a:gd name="connsiteX3" fmla="*/ 168911 w 571476"/>
                      <a:gd name="connsiteY3" fmla="*/ 0 h 571476"/>
                      <a:gd name="connsiteX4" fmla="*/ 168911 w 571476"/>
                      <a:gd name="connsiteY4" fmla="*/ 418395 h 571476"/>
                      <a:gd name="connsiteX5" fmla="*/ 571476 w 571476"/>
                      <a:gd name="connsiteY5" fmla="*/ 418395 h 571476"/>
                    </a:gdLst>
                    <a:ahLst/>
                    <a:cxnLst>
                      <a:cxn ang="0">
                        <a:pos x="connsiteX0" y="connsiteY0"/>
                      </a:cxn>
                      <a:cxn ang="0">
                        <a:pos x="connsiteX1" y="connsiteY1"/>
                      </a:cxn>
                      <a:cxn ang="0">
                        <a:pos x="connsiteX2" y="connsiteY2"/>
                      </a:cxn>
                      <a:cxn ang="0">
                        <a:pos x="connsiteX3" y="connsiteY3"/>
                      </a:cxn>
                      <a:cxn ang="0">
                        <a:pos x="connsiteX4" y="connsiteY4"/>
                      </a:cxn>
                      <a:cxn ang="0">
                        <a:pos x="connsiteX5" y="connsiteY5"/>
                      </a:cxn>
                    </a:cxnLst>
                    <a:rect l="l" t="t" r="r" b="b"/>
                    <a:pathLst>
                      <a:path w="571476" h="571476">
                        <a:moveTo>
                          <a:pt x="571476" y="571476"/>
                        </a:moveTo>
                        <a:lnTo>
                          <a:pt x="0" y="571476"/>
                        </a:lnTo>
                        <a:lnTo>
                          <a:pt x="0" y="0"/>
                        </a:lnTo>
                        <a:lnTo>
                          <a:pt x="168911" y="0"/>
                        </a:lnTo>
                        <a:lnTo>
                          <a:pt x="168911" y="418395"/>
                        </a:lnTo>
                        <a:lnTo>
                          <a:pt x="571476" y="418395"/>
                        </a:lnTo>
                      </a:path>
                    </a:pathLst>
                  </a:custGeom>
                  <a:solidFill>
                    <a:srgbClr val="4F81BD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56" name="円/楕円 4614">
                    <a:extLst>
                      <a:ext uri="{FF2B5EF4-FFF2-40B4-BE49-F238E27FC236}">
                        <a16:creationId xmlns:a16="http://schemas.microsoft.com/office/drawing/2014/main" id="{CCF94F99-3609-4EF7-86CA-E4DAAEF62F8A}"/>
                      </a:ext>
                    </a:extLst>
                  </p:cNvPr>
                  <p:cNvSpPr/>
                  <p:nvPr/>
                </p:nvSpPr>
                <p:spPr>
                  <a:xfrm>
                    <a:off x="852168" y="4191000"/>
                    <a:ext cx="135771" cy="203720"/>
                  </a:xfrm>
                  <a:prstGeom prst="ellipse">
                    <a:avLst/>
                  </a:prstGeom>
                  <a:solidFill>
                    <a:srgbClr val="FFCC99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57" name="正方形/長方形 256">
                    <a:extLst>
                      <a:ext uri="{FF2B5EF4-FFF2-40B4-BE49-F238E27FC236}">
                        <a16:creationId xmlns:a16="http://schemas.microsoft.com/office/drawing/2014/main" id="{90CE459C-2BCC-4F30-B3EE-EBC9B6EC08B2}"/>
                      </a:ext>
                    </a:extLst>
                  </p:cNvPr>
                  <p:cNvSpPr/>
                  <p:nvPr/>
                </p:nvSpPr>
                <p:spPr>
                  <a:xfrm rot="810849">
                    <a:off x="948757" y="4234711"/>
                    <a:ext cx="112373" cy="185439"/>
                  </a:xfrm>
                  <a:prstGeom prst="rect">
                    <a:avLst/>
                  </a:prstGeom>
                  <a:solidFill>
                    <a:srgbClr val="4F81BD">
                      <a:lumMod val="40000"/>
                      <a:lumOff val="60000"/>
                    </a:srgb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</p:grpSp>
            <p:grpSp>
              <p:nvGrpSpPr>
                <p:cNvPr id="234" name="グループ化 233">
                  <a:extLst>
                    <a:ext uri="{FF2B5EF4-FFF2-40B4-BE49-F238E27FC236}">
                      <a16:creationId xmlns:a16="http://schemas.microsoft.com/office/drawing/2014/main" id="{EB449ACA-4D61-4C20-B812-F29A30F803C8}"/>
                    </a:ext>
                  </a:extLst>
                </p:cNvPr>
                <p:cNvGrpSpPr/>
                <p:nvPr/>
              </p:nvGrpSpPr>
              <p:grpSpPr>
                <a:xfrm>
                  <a:off x="4123791" y="905423"/>
                  <a:ext cx="1442863" cy="1538072"/>
                  <a:chOff x="4253672" y="1845394"/>
                  <a:chExt cx="3579648" cy="3815854"/>
                </a:xfrm>
              </p:grpSpPr>
              <p:sp>
                <p:nvSpPr>
                  <p:cNvPr id="235" name="フレーム (半分) 234">
                    <a:extLst>
                      <a:ext uri="{FF2B5EF4-FFF2-40B4-BE49-F238E27FC236}">
                        <a16:creationId xmlns:a16="http://schemas.microsoft.com/office/drawing/2014/main" id="{9A58D512-51A5-4376-9CBE-CDAA9BCD3542}"/>
                      </a:ext>
                    </a:extLst>
                  </p:cNvPr>
                  <p:cNvSpPr/>
                  <p:nvPr/>
                </p:nvSpPr>
                <p:spPr>
                  <a:xfrm flipH="1" flipV="1">
                    <a:off x="4253672" y="2929446"/>
                    <a:ext cx="1896045" cy="1440159"/>
                  </a:xfrm>
                  <a:prstGeom prst="halfFrame">
                    <a:avLst>
                      <a:gd name="adj1" fmla="val 5820"/>
                      <a:gd name="adj2" fmla="val 7936"/>
                    </a:avLst>
                  </a:prstGeom>
                  <a:solidFill>
                    <a:sysClr val="window" lastClr="FFFFFF">
                      <a:lumMod val="75000"/>
                    </a:sys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black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36" name="L 字 235">
                    <a:extLst>
                      <a:ext uri="{FF2B5EF4-FFF2-40B4-BE49-F238E27FC236}">
                        <a16:creationId xmlns:a16="http://schemas.microsoft.com/office/drawing/2014/main" id="{F4AECE70-CA04-4E1C-803A-8F65A1675B68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6107041" y="2187959"/>
                    <a:ext cx="1852820" cy="1167690"/>
                  </a:xfrm>
                  <a:prstGeom prst="corner">
                    <a:avLst>
                      <a:gd name="adj1" fmla="val 18974"/>
                      <a:gd name="adj2" fmla="val 18962"/>
                    </a:avLst>
                  </a:prstGeom>
                  <a:solidFill>
                    <a:sysClr val="windowText" lastClr="000000">
                      <a:lumMod val="75000"/>
                      <a:lumOff val="25000"/>
                    </a:sys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37" name="片側の 2 つの角を丸めた四角形 4631">
                    <a:extLst>
                      <a:ext uri="{FF2B5EF4-FFF2-40B4-BE49-F238E27FC236}">
                        <a16:creationId xmlns:a16="http://schemas.microsoft.com/office/drawing/2014/main" id="{4E0B7C10-4BB4-4499-BC2B-3B9DC0378EE8}"/>
                      </a:ext>
                    </a:extLst>
                  </p:cNvPr>
                  <p:cNvSpPr/>
                  <p:nvPr/>
                </p:nvSpPr>
                <p:spPr>
                  <a:xfrm>
                    <a:off x="6449606" y="5229200"/>
                    <a:ext cx="1383714" cy="288032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38" name="片側の 2 つの角を丸めた四角形 4632">
                    <a:extLst>
                      <a:ext uri="{FF2B5EF4-FFF2-40B4-BE49-F238E27FC236}">
                        <a16:creationId xmlns:a16="http://schemas.microsoft.com/office/drawing/2014/main" id="{F3D778F2-5BB0-49CC-B141-02629CB7CE23}"/>
                      </a:ext>
                    </a:extLst>
                  </p:cNvPr>
                  <p:cNvSpPr/>
                  <p:nvPr/>
                </p:nvSpPr>
                <p:spPr>
                  <a:xfrm>
                    <a:off x="6449606" y="3698213"/>
                    <a:ext cx="1383714" cy="1530987"/>
                  </a:xfrm>
                  <a:prstGeom prst="round2SameRect">
                    <a:avLst>
                      <a:gd name="adj1" fmla="val 0"/>
                      <a:gd name="adj2" fmla="val 0"/>
                    </a:avLst>
                  </a:prstGeom>
                  <a:solidFill>
                    <a:srgbClr val="009999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39" name="片側の 2 つの角を丸めた四角形 4633">
                    <a:extLst>
                      <a:ext uri="{FF2B5EF4-FFF2-40B4-BE49-F238E27FC236}">
                        <a16:creationId xmlns:a16="http://schemas.microsoft.com/office/drawing/2014/main" id="{51DC4170-A2A5-4FBE-915C-220EBB94AA97}"/>
                      </a:ext>
                    </a:extLst>
                  </p:cNvPr>
                  <p:cNvSpPr/>
                  <p:nvPr/>
                </p:nvSpPr>
                <p:spPr>
                  <a:xfrm>
                    <a:off x="6449606" y="3472662"/>
                    <a:ext cx="1383714" cy="225552"/>
                  </a:xfrm>
                  <a:prstGeom prst="round2SameRect">
                    <a:avLst>
                      <a:gd name="adj1" fmla="val 40362"/>
                      <a:gd name="adj2" fmla="val 0"/>
                    </a:avLst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40" name="L 字 239">
                    <a:extLst>
                      <a:ext uri="{FF2B5EF4-FFF2-40B4-BE49-F238E27FC236}">
                        <a16:creationId xmlns:a16="http://schemas.microsoft.com/office/drawing/2014/main" id="{11D9A046-D824-4EE1-B2AA-754F37F6C0FD}"/>
                      </a:ext>
                    </a:extLst>
                  </p:cNvPr>
                  <p:cNvSpPr/>
                  <p:nvPr/>
                </p:nvSpPr>
                <p:spPr>
                  <a:xfrm rot="16200000">
                    <a:off x="4117127" y="3184753"/>
                    <a:ext cx="3240360" cy="1424598"/>
                  </a:xfrm>
                  <a:prstGeom prst="corner">
                    <a:avLst>
                      <a:gd name="adj1" fmla="val 18974"/>
                      <a:gd name="adj2" fmla="val 18962"/>
                    </a:avLst>
                  </a:prstGeom>
                  <a:solidFill>
                    <a:sysClr val="windowText" lastClr="000000">
                      <a:lumMod val="50000"/>
                      <a:lumOff val="50000"/>
                    </a:sys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41" name="円/楕円 4635">
                    <a:extLst>
                      <a:ext uri="{FF2B5EF4-FFF2-40B4-BE49-F238E27FC236}">
                        <a16:creationId xmlns:a16="http://schemas.microsoft.com/office/drawing/2014/main" id="{18213A72-C7A9-4A4F-AD5F-1CE817898DE8}"/>
                      </a:ext>
                    </a:extLst>
                  </p:cNvPr>
                  <p:cNvSpPr/>
                  <p:nvPr/>
                </p:nvSpPr>
                <p:spPr>
                  <a:xfrm>
                    <a:off x="7401272" y="5301208"/>
                    <a:ext cx="360040" cy="36004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42" name="円/楕円 4636">
                    <a:extLst>
                      <a:ext uri="{FF2B5EF4-FFF2-40B4-BE49-F238E27FC236}">
                        <a16:creationId xmlns:a16="http://schemas.microsoft.com/office/drawing/2014/main" id="{47770AF1-AFCF-4CA8-9F6C-F4385C4921F5}"/>
                      </a:ext>
                    </a:extLst>
                  </p:cNvPr>
                  <p:cNvSpPr/>
                  <p:nvPr/>
                </p:nvSpPr>
                <p:spPr>
                  <a:xfrm>
                    <a:off x="7506008" y="5405944"/>
                    <a:ext cx="150568" cy="150568"/>
                  </a:xfrm>
                  <a:prstGeom prst="ellips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43" name="円/楕円 4637">
                    <a:extLst>
                      <a:ext uri="{FF2B5EF4-FFF2-40B4-BE49-F238E27FC236}">
                        <a16:creationId xmlns:a16="http://schemas.microsoft.com/office/drawing/2014/main" id="{37517DF9-312D-4250-B3F5-F7429DAA66D7}"/>
                      </a:ext>
                    </a:extLst>
                  </p:cNvPr>
                  <p:cNvSpPr/>
                  <p:nvPr/>
                </p:nvSpPr>
                <p:spPr>
                  <a:xfrm>
                    <a:off x="5127464" y="5301208"/>
                    <a:ext cx="360040" cy="360040"/>
                  </a:xfrm>
                  <a:prstGeom prst="ellipse">
                    <a:avLst/>
                  </a:prstGeom>
                  <a:solidFill>
                    <a:sysClr val="windowText" lastClr="000000"/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  <p:sp>
                <p:nvSpPr>
                  <p:cNvPr id="244" name="円/楕円 4638">
                    <a:extLst>
                      <a:ext uri="{FF2B5EF4-FFF2-40B4-BE49-F238E27FC236}">
                        <a16:creationId xmlns:a16="http://schemas.microsoft.com/office/drawing/2014/main" id="{26004EA7-E2AC-4CC5-B344-FEAF47F794AE}"/>
                      </a:ext>
                    </a:extLst>
                  </p:cNvPr>
                  <p:cNvSpPr/>
                  <p:nvPr/>
                </p:nvSpPr>
                <p:spPr>
                  <a:xfrm>
                    <a:off x="5232200" y="5405944"/>
                    <a:ext cx="150568" cy="150568"/>
                  </a:xfrm>
                  <a:prstGeom prst="ellipse">
                    <a:avLst/>
                  </a:prstGeom>
                  <a:solidFill>
                    <a:sysClr val="window" lastClr="FFFFFF">
                      <a:lumMod val="85000"/>
                    </a:sysClr>
                  </a:solidFill>
                  <a:ln w="19050" cap="flat" cmpd="sng" algn="ctr">
                    <a:noFill/>
                    <a:prstDash val="solid"/>
                  </a:ln>
                  <a:effectLst/>
                </p:spPr>
                <p:txBody>
                  <a:bodyPr rtlCol="0" anchor="ctr"/>
                  <a:lstStyle/>
                  <a:p>
                    <a:pPr algn="ctr" defTabSz="914400">
                      <a:defRPr/>
                    </a:pPr>
                    <a:endParaRPr lang="ja-JP" altLang="en-US" kern="0">
                      <a:solidFill>
                        <a:prstClr val="white"/>
                      </a:solidFill>
                      <a:ea typeface="ＭＳ Ｐゴシック"/>
                    </a:endParaRPr>
                  </a:p>
                </p:txBody>
              </p:sp>
            </p:grpSp>
          </p:grpSp>
          <p:grpSp>
            <p:nvGrpSpPr>
              <p:cNvPr id="227" name="グループ化 226">
                <a:extLst>
                  <a:ext uri="{FF2B5EF4-FFF2-40B4-BE49-F238E27FC236}">
                    <a16:creationId xmlns:a16="http://schemas.microsoft.com/office/drawing/2014/main" id="{F75A053B-1251-429D-A8CE-E72A8079FE77}"/>
                  </a:ext>
                </a:extLst>
              </p:cNvPr>
              <p:cNvGrpSpPr/>
              <p:nvPr/>
            </p:nvGrpSpPr>
            <p:grpSpPr>
              <a:xfrm>
                <a:off x="8512143" y="1240157"/>
                <a:ext cx="486259" cy="193238"/>
                <a:chOff x="8521554" y="1291315"/>
                <a:chExt cx="480036" cy="146889"/>
              </a:xfrm>
            </p:grpSpPr>
            <p:sp>
              <p:nvSpPr>
                <p:cNvPr id="231" name="台形 230">
                  <a:extLst>
                    <a:ext uri="{FF2B5EF4-FFF2-40B4-BE49-F238E27FC236}">
                      <a16:creationId xmlns:a16="http://schemas.microsoft.com/office/drawing/2014/main" id="{177DD210-3E1E-4E3E-96AE-FFBA42CC8D07}"/>
                    </a:ext>
                  </a:extLst>
                </p:cNvPr>
                <p:cNvSpPr/>
                <p:nvPr/>
              </p:nvSpPr>
              <p:spPr>
                <a:xfrm>
                  <a:off x="8653769" y="1291315"/>
                  <a:ext cx="347821" cy="145355"/>
                </a:xfrm>
                <a:prstGeom prst="trapezoid">
                  <a:avLst/>
                </a:prstGeom>
                <a:solidFill>
                  <a:srgbClr val="00206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 dirty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232" name="フローチャート: 論理積ゲート 512">
                  <a:extLst>
                    <a:ext uri="{FF2B5EF4-FFF2-40B4-BE49-F238E27FC236}">
                      <a16:creationId xmlns:a16="http://schemas.microsoft.com/office/drawing/2014/main" id="{E0E290D0-4F8D-432B-9427-B52984346221}"/>
                    </a:ext>
                  </a:extLst>
                </p:cNvPr>
                <p:cNvSpPr/>
                <p:nvPr/>
              </p:nvSpPr>
              <p:spPr>
                <a:xfrm rot="16200000">
                  <a:off x="8650734" y="1275405"/>
                  <a:ext cx="33619" cy="291980"/>
                </a:xfrm>
                <a:custGeom>
                  <a:avLst/>
                  <a:gdLst>
                    <a:gd name="connsiteX0" fmla="*/ 0 w 45719"/>
                    <a:gd name="connsiteY0" fmla="*/ 0 h 259336"/>
                    <a:gd name="connsiteX1" fmla="*/ 22860 w 45719"/>
                    <a:gd name="connsiteY1" fmla="*/ 0 h 259336"/>
                    <a:gd name="connsiteX2" fmla="*/ 45720 w 45719"/>
                    <a:gd name="connsiteY2" fmla="*/ 129668 h 259336"/>
                    <a:gd name="connsiteX3" fmla="*/ 22860 w 45719"/>
                    <a:gd name="connsiteY3" fmla="*/ 259336 h 259336"/>
                    <a:gd name="connsiteX4" fmla="*/ 0 w 45719"/>
                    <a:gd name="connsiteY4" fmla="*/ 259336 h 259336"/>
                    <a:gd name="connsiteX5" fmla="*/ 0 w 45719"/>
                    <a:gd name="connsiteY5" fmla="*/ 0 h 259336"/>
                    <a:gd name="connsiteX0" fmla="*/ 0 w 45720"/>
                    <a:gd name="connsiteY0" fmla="*/ 0 h 259336"/>
                    <a:gd name="connsiteX1" fmla="*/ 45720 w 45720"/>
                    <a:gd name="connsiteY1" fmla="*/ 129668 h 259336"/>
                    <a:gd name="connsiteX2" fmla="*/ 22860 w 45720"/>
                    <a:gd name="connsiteY2" fmla="*/ 259336 h 259336"/>
                    <a:gd name="connsiteX3" fmla="*/ 0 w 45720"/>
                    <a:gd name="connsiteY3" fmla="*/ 259336 h 259336"/>
                    <a:gd name="connsiteX4" fmla="*/ 0 w 45720"/>
                    <a:gd name="connsiteY4" fmla="*/ 0 h 25933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</a:cxnLst>
                  <a:rect l="l" t="t" r="r" b="b"/>
                  <a:pathLst>
                    <a:path w="45720" h="259336">
                      <a:moveTo>
                        <a:pt x="0" y="0"/>
                      </a:moveTo>
                      <a:lnTo>
                        <a:pt x="45720" y="129668"/>
                      </a:lnTo>
                      <a:cubicBezTo>
                        <a:pt x="45720" y="201282"/>
                        <a:pt x="35485" y="259336"/>
                        <a:pt x="22860" y="259336"/>
                      </a:cubicBezTo>
                      <a:lnTo>
                        <a:pt x="0" y="259336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solidFill>
                  <a:srgbClr val="FF0000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</p:grpSp>
          <p:grpSp>
            <p:nvGrpSpPr>
              <p:cNvPr id="228" name="グループ化 227">
                <a:extLst>
                  <a:ext uri="{FF2B5EF4-FFF2-40B4-BE49-F238E27FC236}">
                    <a16:creationId xmlns:a16="http://schemas.microsoft.com/office/drawing/2014/main" id="{9DD7268A-8390-4DD1-9A53-0A7C63F64BBF}"/>
                  </a:ext>
                </a:extLst>
              </p:cNvPr>
              <p:cNvGrpSpPr/>
              <p:nvPr/>
            </p:nvGrpSpPr>
            <p:grpSpPr>
              <a:xfrm>
                <a:off x="8804894" y="1460074"/>
                <a:ext cx="117522" cy="145445"/>
                <a:chOff x="8807403" y="1460074"/>
                <a:chExt cx="79023" cy="145445"/>
              </a:xfrm>
            </p:grpSpPr>
            <p:sp>
              <p:nvSpPr>
                <p:cNvPr id="229" name="円/楕円 503">
                  <a:extLst>
                    <a:ext uri="{FF2B5EF4-FFF2-40B4-BE49-F238E27FC236}">
                      <a16:creationId xmlns:a16="http://schemas.microsoft.com/office/drawing/2014/main" id="{1E2FC768-3A9D-4FEA-B319-0D02A9FE7AA2}"/>
                    </a:ext>
                  </a:extLst>
                </p:cNvPr>
                <p:cNvSpPr/>
                <p:nvPr/>
              </p:nvSpPr>
              <p:spPr>
                <a:xfrm rot="11870928">
                  <a:off x="8807403" y="1460074"/>
                  <a:ext cx="79023" cy="145445"/>
                </a:xfrm>
                <a:custGeom>
                  <a:avLst/>
                  <a:gdLst>
                    <a:gd name="connsiteX0" fmla="*/ 0 w 119283"/>
                    <a:gd name="connsiteY0" fmla="*/ 89756 h 179512"/>
                    <a:gd name="connsiteX1" fmla="*/ 59642 w 119283"/>
                    <a:gd name="connsiteY1" fmla="*/ 0 h 179512"/>
                    <a:gd name="connsiteX2" fmla="*/ 119284 w 119283"/>
                    <a:gd name="connsiteY2" fmla="*/ 89756 h 179512"/>
                    <a:gd name="connsiteX3" fmla="*/ 59642 w 119283"/>
                    <a:gd name="connsiteY3" fmla="*/ 179512 h 179512"/>
                    <a:gd name="connsiteX4" fmla="*/ 0 w 119283"/>
                    <a:gd name="connsiteY4" fmla="*/ 89756 h 179512"/>
                    <a:gd name="connsiteX0" fmla="*/ 0 w 119284"/>
                    <a:gd name="connsiteY0" fmla="*/ 89756 h 179512"/>
                    <a:gd name="connsiteX1" fmla="*/ 59642 w 119284"/>
                    <a:gd name="connsiteY1" fmla="*/ 0 h 179512"/>
                    <a:gd name="connsiteX2" fmla="*/ 119284 w 119284"/>
                    <a:gd name="connsiteY2" fmla="*/ 89756 h 179512"/>
                    <a:gd name="connsiteX3" fmla="*/ 59642 w 119284"/>
                    <a:gd name="connsiteY3" fmla="*/ 179512 h 179512"/>
                    <a:gd name="connsiteX4" fmla="*/ 0 w 119284"/>
                    <a:gd name="connsiteY4" fmla="*/ 89756 h 179512"/>
                    <a:gd name="connsiteX0" fmla="*/ 0 w 119284"/>
                    <a:gd name="connsiteY0" fmla="*/ 89756 h 179512"/>
                    <a:gd name="connsiteX1" fmla="*/ 59642 w 119284"/>
                    <a:gd name="connsiteY1" fmla="*/ 0 h 179512"/>
                    <a:gd name="connsiteX2" fmla="*/ 119284 w 119284"/>
                    <a:gd name="connsiteY2" fmla="*/ 89756 h 179512"/>
                    <a:gd name="connsiteX3" fmla="*/ 59642 w 119284"/>
                    <a:gd name="connsiteY3" fmla="*/ 179512 h 179512"/>
                    <a:gd name="connsiteX4" fmla="*/ 0 w 119284"/>
                    <a:gd name="connsiteY4" fmla="*/ 89756 h 179512"/>
                    <a:gd name="connsiteX0" fmla="*/ 0 w 119284"/>
                    <a:gd name="connsiteY0" fmla="*/ 89756 h 179512"/>
                    <a:gd name="connsiteX1" fmla="*/ 59642 w 119284"/>
                    <a:gd name="connsiteY1" fmla="*/ 0 h 179512"/>
                    <a:gd name="connsiteX2" fmla="*/ 119284 w 119284"/>
                    <a:gd name="connsiteY2" fmla="*/ 89756 h 179512"/>
                    <a:gd name="connsiteX3" fmla="*/ 59642 w 119284"/>
                    <a:gd name="connsiteY3" fmla="*/ 179512 h 179512"/>
                    <a:gd name="connsiteX4" fmla="*/ 0 w 119284"/>
                    <a:gd name="connsiteY4" fmla="*/ 89756 h 179512"/>
                    <a:gd name="connsiteX0" fmla="*/ 0 w 123309"/>
                    <a:gd name="connsiteY0" fmla="*/ 89756 h 179512"/>
                    <a:gd name="connsiteX1" fmla="*/ 59642 w 123309"/>
                    <a:gd name="connsiteY1" fmla="*/ 0 h 179512"/>
                    <a:gd name="connsiteX2" fmla="*/ 119284 w 123309"/>
                    <a:gd name="connsiteY2" fmla="*/ 89756 h 179512"/>
                    <a:gd name="connsiteX3" fmla="*/ 111476 w 123309"/>
                    <a:gd name="connsiteY3" fmla="*/ 35050 h 179512"/>
                    <a:gd name="connsiteX4" fmla="*/ 59642 w 123309"/>
                    <a:gd name="connsiteY4" fmla="*/ 179512 h 179512"/>
                    <a:gd name="connsiteX5" fmla="*/ 0 w 123309"/>
                    <a:gd name="connsiteY5" fmla="*/ 89756 h 179512"/>
                    <a:gd name="connsiteX0" fmla="*/ 0 w 122554"/>
                    <a:gd name="connsiteY0" fmla="*/ 89756 h 180338"/>
                    <a:gd name="connsiteX1" fmla="*/ 59642 w 122554"/>
                    <a:gd name="connsiteY1" fmla="*/ 0 h 180338"/>
                    <a:gd name="connsiteX2" fmla="*/ 119284 w 122554"/>
                    <a:gd name="connsiteY2" fmla="*/ 89756 h 180338"/>
                    <a:gd name="connsiteX3" fmla="*/ 111476 w 122554"/>
                    <a:gd name="connsiteY3" fmla="*/ 35050 h 180338"/>
                    <a:gd name="connsiteX4" fmla="*/ 83907 w 122554"/>
                    <a:gd name="connsiteY4" fmla="*/ 128738 h 180338"/>
                    <a:gd name="connsiteX5" fmla="*/ 59642 w 122554"/>
                    <a:gd name="connsiteY5" fmla="*/ 179512 h 180338"/>
                    <a:gd name="connsiteX6" fmla="*/ 0 w 122554"/>
                    <a:gd name="connsiteY6" fmla="*/ 89756 h 180338"/>
                    <a:gd name="connsiteX0" fmla="*/ 119284 w 210724"/>
                    <a:gd name="connsiteY0" fmla="*/ 89756 h 181196"/>
                    <a:gd name="connsiteX1" fmla="*/ 111476 w 210724"/>
                    <a:gd name="connsiteY1" fmla="*/ 35050 h 181196"/>
                    <a:gd name="connsiteX2" fmla="*/ 83907 w 210724"/>
                    <a:gd name="connsiteY2" fmla="*/ 128738 h 181196"/>
                    <a:gd name="connsiteX3" fmla="*/ 59642 w 210724"/>
                    <a:gd name="connsiteY3" fmla="*/ 179512 h 181196"/>
                    <a:gd name="connsiteX4" fmla="*/ 0 w 210724"/>
                    <a:gd name="connsiteY4" fmla="*/ 89756 h 181196"/>
                    <a:gd name="connsiteX5" fmla="*/ 59642 w 210724"/>
                    <a:gd name="connsiteY5" fmla="*/ 0 h 181196"/>
                    <a:gd name="connsiteX6" fmla="*/ 210724 w 210724"/>
                    <a:gd name="connsiteY6" fmla="*/ 181196 h 181196"/>
                    <a:gd name="connsiteX0" fmla="*/ 119284 w 122554"/>
                    <a:gd name="connsiteY0" fmla="*/ 89756 h 180338"/>
                    <a:gd name="connsiteX1" fmla="*/ 111476 w 122554"/>
                    <a:gd name="connsiteY1" fmla="*/ 35050 h 180338"/>
                    <a:gd name="connsiteX2" fmla="*/ 83907 w 122554"/>
                    <a:gd name="connsiteY2" fmla="*/ 128738 h 180338"/>
                    <a:gd name="connsiteX3" fmla="*/ 59642 w 122554"/>
                    <a:gd name="connsiteY3" fmla="*/ 179512 h 180338"/>
                    <a:gd name="connsiteX4" fmla="*/ 0 w 122554"/>
                    <a:gd name="connsiteY4" fmla="*/ 89756 h 180338"/>
                    <a:gd name="connsiteX5" fmla="*/ 59642 w 122554"/>
                    <a:gd name="connsiteY5" fmla="*/ 0 h 180338"/>
                    <a:gd name="connsiteX0" fmla="*/ 111476 w 111476"/>
                    <a:gd name="connsiteY0" fmla="*/ 35050 h 180338"/>
                    <a:gd name="connsiteX1" fmla="*/ 83907 w 111476"/>
                    <a:gd name="connsiteY1" fmla="*/ 128738 h 180338"/>
                    <a:gd name="connsiteX2" fmla="*/ 59642 w 111476"/>
                    <a:gd name="connsiteY2" fmla="*/ 179512 h 180338"/>
                    <a:gd name="connsiteX3" fmla="*/ 0 w 111476"/>
                    <a:gd name="connsiteY3" fmla="*/ 89756 h 180338"/>
                    <a:gd name="connsiteX4" fmla="*/ 59642 w 111476"/>
                    <a:gd name="connsiteY4" fmla="*/ 0 h 180338"/>
                    <a:gd name="connsiteX0" fmla="*/ 83907 w 83907"/>
                    <a:gd name="connsiteY0" fmla="*/ 128738 h 180338"/>
                    <a:gd name="connsiteX1" fmla="*/ 59642 w 83907"/>
                    <a:gd name="connsiteY1" fmla="*/ 179512 h 180338"/>
                    <a:gd name="connsiteX2" fmla="*/ 0 w 83907"/>
                    <a:gd name="connsiteY2" fmla="*/ 89756 h 180338"/>
                    <a:gd name="connsiteX3" fmla="*/ 59642 w 83907"/>
                    <a:gd name="connsiteY3" fmla="*/ 0 h 180338"/>
                    <a:gd name="connsiteX0" fmla="*/ 98159 w 98159"/>
                    <a:gd name="connsiteY0" fmla="*/ 139952 h 180666"/>
                    <a:gd name="connsiteX1" fmla="*/ 59642 w 98159"/>
                    <a:gd name="connsiteY1" fmla="*/ 179512 h 180666"/>
                    <a:gd name="connsiteX2" fmla="*/ 0 w 98159"/>
                    <a:gd name="connsiteY2" fmla="*/ 89756 h 180666"/>
                    <a:gd name="connsiteX3" fmla="*/ 59642 w 98159"/>
                    <a:gd name="connsiteY3" fmla="*/ 0 h 180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8159" h="180666">
                      <a:moveTo>
                        <a:pt x="98159" y="139952"/>
                      </a:moveTo>
                      <a:cubicBezTo>
                        <a:pt x="89520" y="164029"/>
                        <a:pt x="73626" y="186009"/>
                        <a:pt x="59642" y="179512"/>
                      </a:cubicBezTo>
                      <a:cubicBezTo>
                        <a:pt x="26703" y="179512"/>
                        <a:pt x="0" y="139327"/>
                        <a:pt x="0" y="89756"/>
                      </a:cubicBezTo>
                      <a:cubicBezTo>
                        <a:pt x="0" y="40185"/>
                        <a:pt x="26703" y="0"/>
                        <a:pt x="59642" y="0"/>
                      </a:cubicBezTo>
                    </a:path>
                  </a:pathLst>
                </a:custGeom>
                <a:solidFill>
                  <a:srgbClr val="FFCC99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  <p:sp>
              <p:nvSpPr>
                <p:cNvPr id="230" name="円/楕円 503">
                  <a:extLst>
                    <a:ext uri="{FF2B5EF4-FFF2-40B4-BE49-F238E27FC236}">
                      <a16:creationId xmlns:a16="http://schemas.microsoft.com/office/drawing/2014/main" id="{829A9E29-A30E-4710-AF6E-68386DA9EF0B}"/>
                    </a:ext>
                  </a:extLst>
                </p:cNvPr>
                <p:cNvSpPr/>
                <p:nvPr/>
              </p:nvSpPr>
              <p:spPr>
                <a:xfrm rot="11870928">
                  <a:off x="8824789" y="1492229"/>
                  <a:ext cx="36806" cy="79223"/>
                </a:xfrm>
                <a:custGeom>
                  <a:avLst/>
                  <a:gdLst>
                    <a:gd name="connsiteX0" fmla="*/ 0 w 119283"/>
                    <a:gd name="connsiteY0" fmla="*/ 89756 h 179512"/>
                    <a:gd name="connsiteX1" fmla="*/ 59642 w 119283"/>
                    <a:gd name="connsiteY1" fmla="*/ 0 h 179512"/>
                    <a:gd name="connsiteX2" fmla="*/ 119284 w 119283"/>
                    <a:gd name="connsiteY2" fmla="*/ 89756 h 179512"/>
                    <a:gd name="connsiteX3" fmla="*/ 59642 w 119283"/>
                    <a:gd name="connsiteY3" fmla="*/ 179512 h 179512"/>
                    <a:gd name="connsiteX4" fmla="*/ 0 w 119283"/>
                    <a:gd name="connsiteY4" fmla="*/ 89756 h 179512"/>
                    <a:gd name="connsiteX0" fmla="*/ 0 w 119284"/>
                    <a:gd name="connsiteY0" fmla="*/ 89756 h 179512"/>
                    <a:gd name="connsiteX1" fmla="*/ 59642 w 119284"/>
                    <a:gd name="connsiteY1" fmla="*/ 0 h 179512"/>
                    <a:gd name="connsiteX2" fmla="*/ 119284 w 119284"/>
                    <a:gd name="connsiteY2" fmla="*/ 89756 h 179512"/>
                    <a:gd name="connsiteX3" fmla="*/ 59642 w 119284"/>
                    <a:gd name="connsiteY3" fmla="*/ 179512 h 179512"/>
                    <a:gd name="connsiteX4" fmla="*/ 0 w 119284"/>
                    <a:gd name="connsiteY4" fmla="*/ 89756 h 179512"/>
                    <a:gd name="connsiteX0" fmla="*/ 0 w 119284"/>
                    <a:gd name="connsiteY0" fmla="*/ 89756 h 179512"/>
                    <a:gd name="connsiteX1" fmla="*/ 59642 w 119284"/>
                    <a:gd name="connsiteY1" fmla="*/ 0 h 179512"/>
                    <a:gd name="connsiteX2" fmla="*/ 119284 w 119284"/>
                    <a:gd name="connsiteY2" fmla="*/ 89756 h 179512"/>
                    <a:gd name="connsiteX3" fmla="*/ 59642 w 119284"/>
                    <a:gd name="connsiteY3" fmla="*/ 179512 h 179512"/>
                    <a:gd name="connsiteX4" fmla="*/ 0 w 119284"/>
                    <a:gd name="connsiteY4" fmla="*/ 89756 h 179512"/>
                    <a:gd name="connsiteX0" fmla="*/ 0 w 119284"/>
                    <a:gd name="connsiteY0" fmla="*/ 89756 h 179512"/>
                    <a:gd name="connsiteX1" fmla="*/ 59642 w 119284"/>
                    <a:gd name="connsiteY1" fmla="*/ 0 h 179512"/>
                    <a:gd name="connsiteX2" fmla="*/ 119284 w 119284"/>
                    <a:gd name="connsiteY2" fmla="*/ 89756 h 179512"/>
                    <a:gd name="connsiteX3" fmla="*/ 59642 w 119284"/>
                    <a:gd name="connsiteY3" fmla="*/ 179512 h 179512"/>
                    <a:gd name="connsiteX4" fmla="*/ 0 w 119284"/>
                    <a:gd name="connsiteY4" fmla="*/ 89756 h 179512"/>
                    <a:gd name="connsiteX0" fmla="*/ 0 w 123309"/>
                    <a:gd name="connsiteY0" fmla="*/ 89756 h 179512"/>
                    <a:gd name="connsiteX1" fmla="*/ 59642 w 123309"/>
                    <a:gd name="connsiteY1" fmla="*/ 0 h 179512"/>
                    <a:gd name="connsiteX2" fmla="*/ 119284 w 123309"/>
                    <a:gd name="connsiteY2" fmla="*/ 89756 h 179512"/>
                    <a:gd name="connsiteX3" fmla="*/ 111476 w 123309"/>
                    <a:gd name="connsiteY3" fmla="*/ 35050 h 179512"/>
                    <a:gd name="connsiteX4" fmla="*/ 59642 w 123309"/>
                    <a:gd name="connsiteY4" fmla="*/ 179512 h 179512"/>
                    <a:gd name="connsiteX5" fmla="*/ 0 w 123309"/>
                    <a:gd name="connsiteY5" fmla="*/ 89756 h 179512"/>
                    <a:gd name="connsiteX0" fmla="*/ 0 w 122554"/>
                    <a:gd name="connsiteY0" fmla="*/ 89756 h 180338"/>
                    <a:gd name="connsiteX1" fmla="*/ 59642 w 122554"/>
                    <a:gd name="connsiteY1" fmla="*/ 0 h 180338"/>
                    <a:gd name="connsiteX2" fmla="*/ 119284 w 122554"/>
                    <a:gd name="connsiteY2" fmla="*/ 89756 h 180338"/>
                    <a:gd name="connsiteX3" fmla="*/ 111476 w 122554"/>
                    <a:gd name="connsiteY3" fmla="*/ 35050 h 180338"/>
                    <a:gd name="connsiteX4" fmla="*/ 83907 w 122554"/>
                    <a:gd name="connsiteY4" fmla="*/ 128738 h 180338"/>
                    <a:gd name="connsiteX5" fmla="*/ 59642 w 122554"/>
                    <a:gd name="connsiteY5" fmla="*/ 179512 h 180338"/>
                    <a:gd name="connsiteX6" fmla="*/ 0 w 122554"/>
                    <a:gd name="connsiteY6" fmla="*/ 89756 h 180338"/>
                    <a:gd name="connsiteX0" fmla="*/ 119284 w 210724"/>
                    <a:gd name="connsiteY0" fmla="*/ 89756 h 181196"/>
                    <a:gd name="connsiteX1" fmla="*/ 111476 w 210724"/>
                    <a:gd name="connsiteY1" fmla="*/ 35050 h 181196"/>
                    <a:gd name="connsiteX2" fmla="*/ 83907 w 210724"/>
                    <a:gd name="connsiteY2" fmla="*/ 128738 h 181196"/>
                    <a:gd name="connsiteX3" fmla="*/ 59642 w 210724"/>
                    <a:gd name="connsiteY3" fmla="*/ 179512 h 181196"/>
                    <a:gd name="connsiteX4" fmla="*/ 0 w 210724"/>
                    <a:gd name="connsiteY4" fmla="*/ 89756 h 181196"/>
                    <a:gd name="connsiteX5" fmla="*/ 59642 w 210724"/>
                    <a:gd name="connsiteY5" fmla="*/ 0 h 181196"/>
                    <a:gd name="connsiteX6" fmla="*/ 210724 w 210724"/>
                    <a:gd name="connsiteY6" fmla="*/ 181196 h 181196"/>
                    <a:gd name="connsiteX0" fmla="*/ 119284 w 122554"/>
                    <a:gd name="connsiteY0" fmla="*/ 89756 h 180338"/>
                    <a:gd name="connsiteX1" fmla="*/ 111476 w 122554"/>
                    <a:gd name="connsiteY1" fmla="*/ 35050 h 180338"/>
                    <a:gd name="connsiteX2" fmla="*/ 83907 w 122554"/>
                    <a:gd name="connsiteY2" fmla="*/ 128738 h 180338"/>
                    <a:gd name="connsiteX3" fmla="*/ 59642 w 122554"/>
                    <a:gd name="connsiteY3" fmla="*/ 179512 h 180338"/>
                    <a:gd name="connsiteX4" fmla="*/ 0 w 122554"/>
                    <a:gd name="connsiteY4" fmla="*/ 89756 h 180338"/>
                    <a:gd name="connsiteX5" fmla="*/ 59642 w 122554"/>
                    <a:gd name="connsiteY5" fmla="*/ 0 h 180338"/>
                    <a:gd name="connsiteX0" fmla="*/ 111476 w 111476"/>
                    <a:gd name="connsiteY0" fmla="*/ 35050 h 180338"/>
                    <a:gd name="connsiteX1" fmla="*/ 83907 w 111476"/>
                    <a:gd name="connsiteY1" fmla="*/ 128738 h 180338"/>
                    <a:gd name="connsiteX2" fmla="*/ 59642 w 111476"/>
                    <a:gd name="connsiteY2" fmla="*/ 179512 h 180338"/>
                    <a:gd name="connsiteX3" fmla="*/ 0 w 111476"/>
                    <a:gd name="connsiteY3" fmla="*/ 89756 h 180338"/>
                    <a:gd name="connsiteX4" fmla="*/ 59642 w 111476"/>
                    <a:gd name="connsiteY4" fmla="*/ 0 h 180338"/>
                    <a:gd name="connsiteX0" fmla="*/ 83907 w 83907"/>
                    <a:gd name="connsiteY0" fmla="*/ 128738 h 180338"/>
                    <a:gd name="connsiteX1" fmla="*/ 59642 w 83907"/>
                    <a:gd name="connsiteY1" fmla="*/ 179512 h 180338"/>
                    <a:gd name="connsiteX2" fmla="*/ 0 w 83907"/>
                    <a:gd name="connsiteY2" fmla="*/ 89756 h 180338"/>
                    <a:gd name="connsiteX3" fmla="*/ 59642 w 83907"/>
                    <a:gd name="connsiteY3" fmla="*/ 0 h 180338"/>
                    <a:gd name="connsiteX0" fmla="*/ 98159 w 98159"/>
                    <a:gd name="connsiteY0" fmla="*/ 139952 h 180666"/>
                    <a:gd name="connsiteX1" fmla="*/ 59642 w 98159"/>
                    <a:gd name="connsiteY1" fmla="*/ 179512 h 180666"/>
                    <a:gd name="connsiteX2" fmla="*/ 0 w 98159"/>
                    <a:gd name="connsiteY2" fmla="*/ 89756 h 180666"/>
                    <a:gd name="connsiteX3" fmla="*/ 59642 w 98159"/>
                    <a:gd name="connsiteY3" fmla="*/ 0 h 180666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</a:cxnLst>
                  <a:rect l="l" t="t" r="r" b="b"/>
                  <a:pathLst>
                    <a:path w="98159" h="180666">
                      <a:moveTo>
                        <a:pt x="98159" y="139952"/>
                      </a:moveTo>
                      <a:cubicBezTo>
                        <a:pt x="89520" y="164029"/>
                        <a:pt x="73626" y="186009"/>
                        <a:pt x="59642" y="179512"/>
                      </a:cubicBezTo>
                      <a:cubicBezTo>
                        <a:pt x="26703" y="179512"/>
                        <a:pt x="0" y="139327"/>
                        <a:pt x="0" y="89756"/>
                      </a:cubicBezTo>
                      <a:cubicBezTo>
                        <a:pt x="0" y="40185"/>
                        <a:pt x="26703" y="0"/>
                        <a:pt x="59642" y="0"/>
                      </a:cubicBezTo>
                    </a:path>
                  </a:pathLst>
                </a:custGeom>
                <a:solidFill>
                  <a:srgbClr val="FF9933"/>
                </a:solidFill>
                <a:ln w="19050" cap="flat" cmpd="sng" algn="ctr">
                  <a:noFill/>
                  <a:prstDash val="solid"/>
                </a:ln>
                <a:effectLst/>
              </p:spPr>
              <p:txBody>
                <a:bodyPr rtlCol="0" anchor="ctr"/>
                <a:lstStyle/>
                <a:p>
                  <a:pPr algn="ctr" defTabSz="914400">
                    <a:defRPr/>
                  </a:pPr>
                  <a:endParaRPr lang="ja-JP" altLang="en-US" kern="0">
                    <a:solidFill>
                      <a:prstClr val="white"/>
                    </a:solidFill>
                    <a:ea typeface="ＭＳ Ｐゴシック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72838845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19</TotalTime>
  <Words>0</Words>
  <Application>Microsoft Office PowerPoint</Application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2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5" baseType="lpstr"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pptxe03_フォークリフトのイラスト</dc:title>
  <dc:subject>pptxe03_フォークリフトのイラスト</dc:subject>
  <dc:creator>でじけろお</dc:creator>
  <cp:revision>1</cp:revision>
  <dcterms:created xsi:type="dcterms:W3CDTF">2018-05-20T00:31:01Z</dcterms:created>
  <dcterms:modified xsi:type="dcterms:W3CDTF">2020-06-12T02:14:23Z</dcterms:modified>
  <cp:version>1</cp:version>
</cp:coreProperties>
</file>